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image31.jpg" ContentType="image/png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29" r:id="rId3"/>
    <p:sldId id="273" r:id="rId4"/>
    <p:sldId id="435" r:id="rId5"/>
    <p:sldId id="437" r:id="rId6"/>
    <p:sldId id="438" r:id="rId7"/>
    <p:sldId id="452" r:id="rId8"/>
    <p:sldId id="441" r:id="rId9"/>
    <p:sldId id="430" r:id="rId10"/>
    <p:sldId id="418" r:id="rId11"/>
    <p:sldId id="442" r:id="rId12"/>
    <p:sldId id="382" r:id="rId13"/>
    <p:sldId id="362" r:id="rId14"/>
    <p:sldId id="406" r:id="rId15"/>
    <p:sldId id="328" r:id="rId16"/>
    <p:sldId id="424" r:id="rId17"/>
    <p:sldId id="443" r:id="rId18"/>
    <p:sldId id="346" r:id="rId19"/>
    <p:sldId id="377" r:id="rId20"/>
    <p:sldId id="431" r:id="rId21"/>
    <p:sldId id="387" r:id="rId22"/>
    <p:sldId id="425" r:id="rId23"/>
    <p:sldId id="375" r:id="rId24"/>
    <p:sldId id="426" r:id="rId25"/>
    <p:sldId id="434" r:id="rId26"/>
    <p:sldId id="402" r:id="rId27"/>
    <p:sldId id="451" r:id="rId28"/>
    <p:sldId id="303" r:id="rId29"/>
    <p:sldId id="309" r:id="rId30"/>
    <p:sldId id="448" r:id="rId31"/>
    <p:sldId id="308" r:id="rId32"/>
    <p:sldId id="449" r:id="rId33"/>
    <p:sldId id="417" r:id="rId34"/>
    <p:sldId id="378" r:id="rId35"/>
    <p:sldId id="347" r:id="rId36"/>
    <p:sldId id="381" r:id="rId37"/>
    <p:sldId id="376" r:id="rId38"/>
    <p:sldId id="420" r:id="rId39"/>
    <p:sldId id="421" r:id="rId40"/>
    <p:sldId id="432" r:id="rId41"/>
    <p:sldId id="440" r:id="rId42"/>
    <p:sldId id="367" r:id="rId43"/>
    <p:sldId id="344" r:id="rId44"/>
    <p:sldId id="453" r:id="rId45"/>
    <p:sldId id="400" r:id="rId46"/>
    <p:sldId id="444" r:id="rId47"/>
    <p:sldId id="404" r:id="rId48"/>
    <p:sldId id="445" r:id="rId49"/>
    <p:sldId id="371" r:id="rId50"/>
    <p:sldId id="446" r:id="rId51"/>
    <p:sldId id="372" r:id="rId52"/>
    <p:sldId id="368" r:id="rId53"/>
    <p:sldId id="370" r:id="rId54"/>
    <p:sldId id="403" r:id="rId55"/>
    <p:sldId id="405" r:id="rId56"/>
    <p:sldId id="401" r:id="rId57"/>
    <p:sldId id="429" r:id="rId58"/>
    <p:sldId id="397" r:id="rId59"/>
    <p:sldId id="447" r:id="rId60"/>
    <p:sldId id="450" r:id="rId61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000"/>
    <a:srgbClr val="A6A6A6"/>
    <a:srgbClr val="000000"/>
    <a:srgbClr val="414042"/>
    <a:srgbClr val="FF0000"/>
    <a:srgbClr val="4472C4"/>
    <a:srgbClr val="B92126"/>
    <a:srgbClr val="645A53"/>
    <a:srgbClr val="EA5252"/>
    <a:srgbClr val="FFBB6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Orta Stil 2 - Vurgu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B1032C-EA38-4F05-BA0D-38AFFFC7BED3}" styleName="Açık Stil 3 - Vurgu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002" autoAdjust="0"/>
    <p:restoredTop sz="94660"/>
  </p:normalViewPr>
  <p:slideViewPr>
    <p:cSldViewPr snapToGrid="0" showGuides="1">
      <p:cViewPr varScale="1">
        <p:scale>
          <a:sx n="111" d="100"/>
          <a:sy n="111" d="100"/>
        </p:scale>
        <p:origin x="570" y="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microsoft.com/office/2016/11/relationships/changesInfo" Target="changesInfos/changesInfo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rkan ŞİRİN" userId="7f10ce1d6aaf8c5d" providerId="LiveId" clId="{9B0FE44A-60BF-4ED3-A9BD-90942CEEE884}"/>
    <pc:docChg chg="custSel modSld">
      <pc:chgData name="Erkan ŞİRİN" userId="7f10ce1d6aaf8c5d" providerId="LiveId" clId="{9B0FE44A-60BF-4ED3-A9BD-90942CEEE884}" dt="2019-05-06T06:45:15.043" v="640" actId="20577"/>
      <pc:docMkLst>
        <pc:docMk/>
      </pc:docMkLst>
      <pc:sldChg chg="delSp modSp">
        <pc:chgData name="Erkan ŞİRİN" userId="7f10ce1d6aaf8c5d" providerId="LiveId" clId="{9B0FE44A-60BF-4ED3-A9BD-90942CEEE884}" dt="2019-05-06T06:15:53.390" v="49" actId="122"/>
        <pc:sldMkLst>
          <pc:docMk/>
          <pc:sldMk cId="2918214722" sldId="256"/>
        </pc:sldMkLst>
        <pc:spChg chg="mod">
          <ac:chgData name="Erkan ŞİRİN" userId="7f10ce1d6aaf8c5d" providerId="LiveId" clId="{9B0FE44A-60BF-4ED3-A9BD-90942CEEE884}" dt="2019-05-06T06:15:49.938" v="47" actId="1076"/>
          <ac:spMkLst>
            <pc:docMk/>
            <pc:sldMk cId="2918214722" sldId="256"/>
            <ac:spMk id="4" creationId="{424A21BB-7B81-40BA-B1C9-62E84447A657}"/>
          </ac:spMkLst>
        </pc:spChg>
        <pc:spChg chg="mod">
          <ac:chgData name="Erkan ŞİRİN" userId="7f10ce1d6aaf8c5d" providerId="LiveId" clId="{9B0FE44A-60BF-4ED3-A9BD-90942CEEE884}" dt="2019-05-06T06:15:53.390" v="49" actId="122"/>
          <ac:spMkLst>
            <pc:docMk/>
            <pc:sldMk cId="2918214722" sldId="256"/>
            <ac:spMk id="5" creationId="{2F3F6B1B-C576-4C5E-89BF-9AA33D5D6F7A}"/>
          </ac:spMkLst>
        </pc:spChg>
        <pc:picChg chg="del">
          <ac:chgData name="Erkan ŞİRİN" userId="7f10ce1d6aaf8c5d" providerId="LiveId" clId="{9B0FE44A-60BF-4ED3-A9BD-90942CEEE884}" dt="2019-05-06T06:15:39.978" v="45" actId="478"/>
          <ac:picMkLst>
            <pc:docMk/>
            <pc:sldMk cId="2918214722" sldId="256"/>
            <ac:picMk id="7" creationId="{2571EC47-47A3-4ABA-9D16-B8D1DC8229BE}"/>
          </ac:picMkLst>
        </pc:picChg>
        <pc:picChg chg="del">
          <ac:chgData name="Erkan ŞİRİN" userId="7f10ce1d6aaf8c5d" providerId="LiveId" clId="{9B0FE44A-60BF-4ED3-A9BD-90942CEEE884}" dt="2019-05-06T06:15:39.978" v="45" actId="478"/>
          <ac:picMkLst>
            <pc:docMk/>
            <pc:sldMk cId="2918214722" sldId="256"/>
            <ac:picMk id="9" creationId="{787E92D9-51BB-473E-8936-BED166D888E4}"/>
          </ac:picMkLst>
        </pc:picChg>
        <pc:picChg chg="del">
          <ac:chgData name="Erkan ŞİRİN" userId="7f10ce1d6aaf8c5d" providerId="LiveId" clId="{9B0FE44A-60BF-4ED3-A9BD-90942CEEE884}" dt="2019-05-06T06:15:39.978" v="45" actId="478"/>
          <ac:picMkLst>
            <pc:docMk/>
            <pc:sldMk cId="2918214722" sldId="256"/>
            <ac:picMk id="11" creationId="{BE0AACA4-D4BA-416E-9DB0-B0D4AC0F5EBB}"/>
          </ac:picMkLst>
        </pc:picChg>
      </pc:sldChg>
      <pc:sldChg chg="modSp">
        <pc:chgData name="Erkan ŞİRİN" userId="7f10ce1d6aaf8c5d" providerId="LiveId" clId="{9B0FE44A-60BF-4ED3-A9BD-90942CEEE884}" dt="2019-05-06T06:45:15.043" v="640" actId="20577"/>
        <pc:sldMkLst>
          <pc:docMk/>
          <pc:sldMk cId="3627367780" sldId="328"/>
        </pc:sldMkLst>
        <pc:spChg chg="mod">
          <ac:chgData name="Erkan ŞİRİN" userId="7f10ce1d6aaf8c5d" providerId="LiveId" clId="{9B0FE44A-60BF-4ED3-A9BD-90942CEEE884}" dt="2019-05-06T06:45:15.043" v="640" actId="20577"/>
          <ac:spMkLst>
            <pc:docMk/>
            <pc:sldMk cId="3627367780" sldId="328"/>
            <ac:spMk id="3" creationId="{2DC8A280-C738-452F-B627-12CB68E50CC1}"/>
          </ac:spMkLst>
        </pc:spChg>
      </pc:sldChg>
      <pc:sldChg chg="addSp modSp">
        <pc:chgData name="Erkan ŞİRİN" userId="7f10ce1d6aaf8c5d" providerId="LiveId" clId="{9B0FE44A-60BF-4ED3-A9BD-90942CEEE884}" dt="2019-05-06T06:25:16.753" v="629" actId="1076"/>
        <pc:sldMkLst>
          <pc:docMk/>
          <pc:sldMk cId="2883417890" sldId="329"/>
        </pc:sldMkLst>
        <pc:spChg chg="add mod">
          <ac:chgData name="Erkan ŞİRİN" userId="7f10ce1d6aaf8c5d" providerId="LiveId" clId="{9B0FE44A-60BF-4ED3-A9BD-90942CEEE884}" dt="2019-05-06T06:25:16.753" v="629" actId="1076"/>
          <ac:spMkLst>
            <pc:docMk/>
            <pc:sldMk cId="2883417890" sldId="329"/>
            <ac:spMk id="4" creationId="{FF7BC00C-9752-41A8-9C88-7451042D3C5C}"/>
          </ac:spMkLst>
        </pc:spChg>
        <pc:spChg chg="add mod">
          <ac:chgData name="Erkan ŞİRİN" userId="7f10ce1d6aaf8c5d" providerId="LiveId" clId="{9B0FE44A-60BF-4ED3-A9BD-90942CEEE884}" dt="2019-05-06T06:25:06.868" v="627" actId="1076"/>
          <ac:spMkLst>
            <pc:docMk/>
            <pc:sldMk cId="2883417890" sldId="329"/>
            <ac:spMk id="5" creationId="{34DF71B8-B6CB-403D-B382-6A34CAAB5B4E}"/>
          </ac:spMkLst>
        </pc:spChg>
      </pc:sldChg>
    </pc:docChg>
  </pc:docChgLst>
  <pc:docChgLst>
    <pc:chgData name="Erkan ŞİRİN" userId="7f10ce1d6aaf8c5d" providerId="LiveId" clId="{D58FBEED-92FA-47F6-9D9E-9218785E3E2A}"/>
    <pc:docChg chg="undo addSld delSld modSld">
      <pc:chgData name="Erkan ŞİRİN" userId="7f10ce1d6aaf8c5d" providerId="LiveId" clId="{D58FBEED-92FA-47F6-9D9E-9218785E3E2A}" dt="2019-05-20T06:13:25.996" v="523" actId="20577"/>
      <pc:docMkLst>
        <pc:docMk/>
      </pc:docMkLst>
      <pc:sldChg chg="addSp delSp modSp">
        <pc:chgData name="Erkan ŞİRİN" userId="7f10ce1d6aaf8c5d" providerId="LiveId" clId="{D58FBEED-92FA-47F6-9D9E-9218785E3E2A}" dt="2019-05-19T18:38:15.180" v="514" actId="14861"/>
        <pc:sldMkLst>
          <pc:docMk/>
          <pc:sldMk cId="2918214722" sldId="256"/>
        </pc:sldMkLst>
        <pc:spChg chg="mod">
          <ac:chgData name="Erkan ŞİRİN" userId="7f10ce1d6aaf8c5d" providerId="LiveId" clId="{D58FBEED-92FA-47F6-9D9E-9218785E3E2A}" dt="2019-05-19T18:38:15.180" v="514" actId="14861"/>
          <ac:spMkLst>
            <pc:docMk/>
            <pc:sldMk cId="2918214722" sldId="256"/>
            <ac:spMk id="4" creationId="{424A21BB-7B81-40BA-B1C9-62E84447A657}"/>
          </ac:spMkLst>
        </pc:spChg>
        <pc:spChg chg="del mod">
          <ac:chgData name="Erkan ŞİRİN" userId="7f10ce1d6aaf8c5d" providerId="LiveId" clId="{D58FBEED-92FA-47F6-9D9E-9218785E3E2A}" dt="2019-05-19T02:44:32.111" v="75"/>
          <ac:spMkLst>
            <pc:docMk/>
            <pc:sldMk cId="2918214722" sldId="256"/>
            <ac:spMk id="5" creationId="{2F3F6B1B-C576-4C5E-89BF-9AA33D5D6F7A}"/>
          </ac:spMkLst>
        </pc:spChg>
        <pc:picChg chg="add mod ord modCrop">
          <ac:chgData name="Erkan ŞİRİN" userId="7f10ce1d6aaf8c5d" providerId="LiveId" clId="{D58FBEED-92FA-47F6-9D9E-9218785E3E2A}" dt="2019-05-19T02:43:24.568" v="69" actId="1076"/>
          <ac:picMkLst>
            <pc:docMk/>
            <pc:sldMk cId="2918214722" sldId="256"/>
            <ac:picMk id="3" creationId="{71F9858B-0148-4498-87C1-84E0D6409DEC}"/>
          </ac:picMkLst>
        </pc:picChg>
      </pc:sldChg>
      <pc:sldChg chg="modSp">
        <pc:chgData name="Erkan ŞİRİN" userId="7f10ce1d6aaf8c5d" providerId="LiveId" clId="{D58FBEED-92FA-47F6-9D9E-9218785E3E2A}" dt="2019-05-20T06:13:25.996" v="523" actId="20577"/>
        <pc:sldMkLst>
          <pc:docMk/>
          <pc:sldMk cId="3627367780" sldId="328"/>
        </pc:sldMkLst>
        <pc:spChg chg="mod">
          <ac:chgData name="Erkan ŞİRİN" userId="7f10ce1d6aaf8c5d" providerId="LiveId" clId="{D58FBEED-92FA-47F6-9D9E-9218785E3E2A}" dt="2019-05-20T06:13:25.996" v="523" actId="20577"/>
          <ac:spMkLst>
            <pc:docMk/>
            <pc:sldMk cId="3627367780" sldId="328"/>
            <ac:spMk id="3" creationId="{2DC8A280-C738-452F-B627-12CB68E50CC1}"/>
          </ac:spMkLst>
        </pc:spChg>
        <pc:spChg chg="mod">
          <ac:chgData name="Erkan ŞİRİN" userId="7f10ce1d6aaf8c5d" providerId="LiveId" clId="{D58FBEED-92FA-47F6-9D9E-9218785E3E2A}" dt="2019-05-19T02:46:00.506" v="89" actId="20577"/>
          <ac:spMkLst>
            <pc:docMk/>
            <pc:sldMk cId="3627367780" sldId="328"/>
            <ac:spMk id="16" creationId="{00000000-0000-0000-0000-000000000000}"/>
          </ac:spMkLst>
        </pc:spChg>
      </pc:sldChg>
      <pc:sldChg chg="add">
        <pc:chgData name="Erkan ŞİRİN" userId="7f10ce1d6aaf8c5d" providerId="LiveId" clId="{D58FBEED-92FA-47F6-9D9E-9218785E3E2A}" dt="2019-05-19T02:49:48.161" v="95"/>
        <pc:sldMkLst>
          <pc:docMk/>
          <pc:sldMk cId="809421221" sldId="336"/>
        </pc:sldMkLst>
      </pc:sldChg>
      <pc:sldChg chg="modSp add modAnim">
        <pc:chgData name="Erkan ŞİRİN" userId="7f10ce1d6aaf8c5d" providerId="LiveId" clId="{D58FBEED-92FA-47F6-9D9E-9218785E3E2A}" dt="2019-05-19T02:54:58.304" v="505" actId="20577"/>
        <pc:sldMkLst>
          <pc:docMk/>
          <pc:sldMk cId="2519033183" sldId="337"/>
        </pc:sldMkLst>
        <pc:spChg chg="mod">
          <ac:chgData name="Erkan ŞİRİN" userId="7f10ce1d6aaf8c5d" providerId="LiveId" clId="{D58FBEED-92FA-47F6-9D9E-9218785E3E2A}" dt="2019-05-19T02:54:58.304" v="505" actId="20577"/>
          <ac:spMkLst>
            <pc:docMk/>
            <pc:sldMk cId="2519033183" sldId="337"/>
            <ac:spMk id="3" creationId="{2DC8A280-C738-452F-B627-12CB68E50CC1}"/>
          </ac:spMkLst>
        </pc:spChg>
      </pc:sldChg>
    </pc:docChg>
  </pc:docChgLst>
  <pc:docChgLst>
    <pc:chgData name="Erkan ŞİRİN" userId="7f10ce1d6aaf8c5d" providerId="LiveId" clId="{0E0E6E0D-F67B-4125-8FD1-98F3660D98D2}"/>
    <pc:docChg chg="custSel addSld delSld modSld sldOrd">
      <pc:chgData name="Erkan ŞİRİN" userId="7f10ce1d6aaf8c5d" providerId="LiveId" clId="{0E0E6E0D-F67B-4125-8FD1-98F3660D98D2}" dt="2019-07-28T12:22:57.530" v="808" actId="20577"/>
      <pc:docMkLst>
        <pc:docMk/>
      </pc:docMkLst>
      <pc:sldChg chg="modSp">
        <pc:chgData name="Erkan ŞİRİN" userId="7f10ce1d6aaf8c5d" providerId="LiveId" clId="{0E0E6E0D-F67B-4125-8FD1-98F3660D98D2}" dt="2019-07-04T14:25:16.572" v="775" actId="6549"/>
        <pc:sldMkLst>
          <pc:docMk/>
          <pc:sldMk cId="2918214722" sldId="256"/>
        </pc:sldMkLst>
        <pc:spChg chg="mod">
          <ac:chgData name="Erkan ŞİRİN" userId="7f10ce1d6aaf8c5d" providerId="LiveId" clId="{0E0E6E0D-F67B-4125-8FD1-98F3660D98D2}" dt="2019-07-04T14:25:16.572" v="775" actId="6549"/>
          <ac:spMkLst>
            <pc:docMk/>
            <pc:sldMk cId="2918214722" sldId="256"/>
            <ac:spMk id="4" creationId="{424A21BB-7B81-40BA-B1C9-62E84447A657}"/>
          </ac:spMkLst>
        </pc:spChg>
      </pc:sldChg>
      <pc:sldChg chg="modSp">
        <pc:chgData name="Erkan ŞİRİN" userId="7f10ce1d6aaf8c5d" providerId="LiveId" clId="{0E0E6E0D-F67B-4125-8FD1-98F3660D98D2}" dt="2019-06-13T06:22:27.568" v="665" actId="20577"/>
        <pc:sldMkLst>
          <pc:docMk/>
          <pc:sldMk cId="3627367780" sldId="328"/>
        </pc:sldMkLst>
        <pc:spChg chg="mod">
          <ac:chgData name="Erkan ŞİRİN" userId="7f10ce1d6aaf8c5d" providerId="LiveId" clId="{0E0E6E0D-F67B-4125-8FD1-98F3660D98D2}" dt="2019-06-13T06:22:27.568" v="665" actId="20577"/>
          <ac:spMkLst>
            <pc:docMk/>
            <pc:sldMk cId="3627367780" sldId="328"/>
            <ac:spMk id="3" creationId="{2DC8A280-C738-452F-B627-12CB68E50CC1}"/>
          </ac:spMkLst>
        </pc:spChg>
      </pc:sldChg>
      <pc:sldChg chg="addSp modSp">
        <pc:chgData name="Erkan ŞİRİN" userId="7f10ce1d6aaf8c5d" providerId="LiveId" clId="{0E0E6E0D-F67B-4125-8FD1-98F3660D98D2}" dt="2019-06-15T11:02:51.369" v="671" actId="1076"/>
        <pc:sldMkLst>
          <pc:docMk/>
          <pc:sldMk cId="2883417890" sldId="329"/>
        </pc:sldMkLst>
        <pc:spChg chg="add mod">
          <ac:chgData name="Erkan ŞİRİN" userId="7f10ce1d6aaf8c5d" providerId="LiveId" clId="{0E0E6E0D-F67B-4125-8FD1-98F3660D98D2}" dt="2019-06-15T11:02:51.369" v="671" actId="1076"/>
          <ac:spMkLst>
            <pc:docMk/>
            <pc:sldMk cId="2883417890" sldId="329"/>
            <ac:spMk id="2" creationId="{C18A4F09-FF0E-4D70-9F20-F75EC4B9FF06}"/>
          </ac:spMkLst>
        </pc:spChg>
        <pc:spChg chg="mod">
          <ac:chgData name="Erkan ŞİRİN" userId="7f10ce1d6aaf8c5d" providerId="LiveId" clId="{0E0E6E0D-F67B-4125-8FD1-98F3660D98D2}" dt="2019-06-15T10:58:30.245" v="669" actId="1076"/>
          <ac:spMkLst>
            <pc:docMk/>
            <pc:sldMk cId="2883417890" sldId="329"/>
            <ac:spMk id="4" creationId="{FF7BC00C-9752-41A8-9C88-7451042D3C5C}"/>
          </ac:spMkLst>
        </pc:spChg>
        <pc:spChg chg="mod">
          <ac:chgData name="Erkan ŞİRİN" userId="7f10ce1d6aaf8c5d" providerId="LiveId" clId="{0E0E6E0D-F67B-4125-8FD1-98F3660D98D2}" dt="2019-06-15T10:58:30.245" v="669" actId="1076"/>
          <ac:spMkLst>
            <pc:docMk/>
            <pc:sldMk cId="2883417890" sldId="329"/>
            <ac:spMk id="5" creationId="{34DF71B8-B6CB-403D-B382-6A34CAAB5B4E}"/>
          </ac:spMkLst>
        </pc:spChg>
        <pc:spChg chg="mod">
          <ac:chgData name="Erkan ŞİRİN" userId="7f10ce1d6aaf8c5d" providerId="LiveId" clId="{0E0E6E0D-F67B-4125-8FD1-98F3660D98D2}" dt="2019-06-15T10:58:22.729" v="667" actId="1076"/>
          <ac:spMkLst>
            <pc:docMk/>
            <pc:sldMk cId="2883417890" sldId="329"/>
            <ac:spMk id="13" creationId="{00000000-0000-0000-0000-000000000000}"/>
          </ac:spMkLst>
        </pc:spChg>
        <pc:picChg chg="mod">
          <ac:chgData name="Erkan ŞİRİN" userId="7f10ce1d6aaf8c5d" providerId="LiveId" clId="{0E0E6E0D-F67B-4125-8FD1-98F3660D98D2}" dt="2019-06-15T10:58:25.940" v="668" actId="1076"/>
          <ac:picMkLst>
            <pc:docMk/>
            <pc:sldMk cId="2883417890" sldId="329"/>
            <ac:picMk id="3" creationId="{00000000-0000-0000-0000-000000000000}"/>
          </ac:picMkLst>
        </pc:picChg>
      </pc:sldChg>
      <pc:sldChg chg="modSp modAnim">
        <pc:chgData name="Erkan ŞİRİN" userId="7f10ce1d6aaf8c5d" providerId="LiveId" clId="{0E0E6E0D-F67B-4125-8FD1-98F3660D98D2}" dt="2019-06-13T06:04:18.307" v="601" actId="255"/>
        <pc:sldMkLst>
          <pc:docMk/>
          <pc:sldMk cId="2519033183" sldId="337"/>
        </pc:sldMkLst>
        <pc:spChg chg="mod">
          <ac:chgData name="Erkan ŞİRİN" userId="7f10ce1d6aaf8c5d" providerId="LiveId" clId="{0E0E6E0D-F67B-4125-8FD1-98F3660D98D2}" dt="2019-06-13T06:04:18.307" v="601" actId="255"/>
          <ac:spMkLst>
            <pc:docMk/>
            <pc:sldMk cId="2519033183" sldId="337"/>
            <ac:spMk id="3" creationId="{2DC8A280-C738-452F-B627-12CB68E50CC1}"/>
          </ac:spMkLst>
        </pc:spChg>
        <pc:spChg chg="mod">
          <ac:chgData name="Erkan ŞİRİN" userId="7f10ce1d6aaf8c5d" providerId="LiveId" clId="{0E0E6E0D-F67B-4125-8FD1-98F3660D98D2}" dt="2019-06-13T06:00:32.046" v="342" actId="20577"/>
          <ac:spMkLst>
            <pc:docMk/>
            <pc:sldMk cId="2519033183" sldId="337"/>
            <ac:spMk id="16" creationId="{00000000-0000-0000-0000-000000000000}"/>
          </ac:spMkLst>
        </pc:spChg>
      </pc:sldChg>
      <pc:sldChg chg="addSp delSp modSp add delAnim">
        <pc:chgData name="Erkan ŞİRİN" userId="7f10ce1d6aaf8c5d" providerId="LiveId" clId="{0E0E6E0D-F67B-4125-8FD1-98F3660D98D2}" dt="2019-07-28T12:21:17.664" v="779" actId="20577"/>
        <pc:sldMkLst>
          <pc:docMk/>
          <pc:sldMk cId="1944784783" sldId="338"/>
        </pc:sldMkLst>
        <pc:spChg chg="add del mod">
          <ac:chgData name="Erkan ŞİRİN" userId="7f10ce1d6aaf8c5d" providerId="LiveId" clId="{0E0E6E0D-F67B-4125-8FD1-98F3660D98D2}" dt="2019-06-12T19:40:59.645" v="90" actId="478"/>
          <ac:spMkLst>
            <pc:docMk/>
            <pc:sldMk cId="1944784783" sldId="338"/>
            <ac:spMk id="2" creationId="{FACE01D9-9C80-4C5C-83FE-6DB692EBE06D}"/>
          </ac:spMkLst>
        </pc:spChg>
        <pc:spChg chg="del mod">
          <ac:chgData name="Erkan ŞİRİN" userId="7f10ce1d6aaf8c5d" providerId="LiveId" clId="{0E0E6E0D-F67B-4125-8FD1-98F3660D98D2}" dt="2019-06-11T03:32:27.368" v="30" actId="478"/>
          <ac:spMkLst>
            <pc:docMk/>
            <pc:sldMk cId="1944784783" sldId="338"/>
            <ac:spMk id="3" creationId="{2DC8A280-C738-452F-B627-12CB68E50CC1}"/>
          </ac:spMkLst>
        </pc:spChg>
        <pc:spChg chg="mod">
          <ac:chgData name="Erkan ŞİRİN" userId="7f10ce1d6aaf8c5d" providerId="LiveId" clId="{0E0E6E0D-F67B-4125-8FD1-98F3660D98D2}" dt="2019-07-28T12:21:17.664" v="779" actId="20577"/>
          <ac:spMkLst>
            <pc:docMk/>
            <pc:sldMk cId="1944784783" sldId="338"/>
            <ac:spMk id="16" creationId="{00000000-0000-0000-0000-000000000000}"/>
          </ac:spMkLst>
        </pc:spChg>
        <pc:picChg chg="add del mod">
          <ac:chgData name="Erkan ŞİRİN" userId="7f10ce1d6aaf8c5d" providerId="LiveId" clId="{0E0E6E0D-F67B-4125-8FD1-98F3660D98D2}" dt="2019-06-12T19:40:34.422" v="84" actId="478"/>
          <ac:picMkLst>
            <pc:docMk/>
            <pc:sldMk cId="1944784783" sldId="338"/>
            <ac:picMk id="4" creationId="{1E603009-26E8-469D-8544-D43F291576DE}"/>
          </ac:picMkLst>
        </pc:picChg>
        <pc:picChg chg="add mod">
          <ac:chgData name="Erkan ŞİRİN" userId="7f10ce1d6aaf8c5d" providerId="LiveId" clId="{0E0E6E0D-F67B-4125-8FD1-98F3660D98D2}" dt="2019-06-11T03:36:39.522" v="44"/>
          <ac:picMkLst>
            <pc:docMk/>
            <pc:sldMk cId="1944784783" sldId="338"/>
            <ac:picMk id="6" creationId="{73CE6A87-7605-4AD9-97AC-889EDE878737}"/>
          </ac:picMkLst>
        </pc:picChg>
        <pc:picChg chg="add mod">
          <ac:chgData name="Erkan ŞİRİN" userId="7f10ce1d6aaf8c5d" providerId="LiveId" clId="{0E0E6E0D-F67B-4125-8FD1-98F3660D98D2}" dt="2019-06-12T19:41:37.924" v="91"/>
          <ac:picMkLst>
            <pc:docMk/>
            <pc:sldMk cId="1944784783" sldId="338"/>
            <ac:picMk id="1026" creationId="{E6D06054-73FC-444F-9E17-06053F321B5E}"/>
          </ac:picMkLst>
        </pc:picChg>
      </pc:sldChg>
      <pc:sldChg chg="addSp delSp modSp add">
        <pc:chgData name="Erkan ŞİRİN" userId="7f10ce1d6aaf8c5d" providerId="LiveId" clId="{0E0E6E0D-F67B-4125-8FD1-98F3660D98D2}" dt="2019-07-28T12:21:29.547" v="781"/>
        <pc:sldMkLst>
          <pc:docMk/>
          <pc:sldMk cId="915150309" sldId="339"/>
        </pc:sldMkLst>
        <pc:spChg chg="add mod">
          <ac:chgData name="Erkan ŞİRİN" userId="7f10ce1d6aaf8c5d" providerId="LiveId" clId="{0E0E6E0D-F67B-4125-8FD1-98F3660D98D2}" dt="2019-06-17T09:46:44.302" v="740" actId="1035"/>
          <ac:spMkLst>
            <pc:docMk/>
            <pc:sldMk cId="915150309" sldId="339"/>
            <ac:spMk id="2" creationId="{C75F96FF-6A46-4881-9731-DF8F9F85D732}"/>
          </ac:spMkLst>
        </pc:spChg>
        <pc:spChg chg="add mod">
          <ac:chgData name="Erkan ŞİRİN" userId="7f10ce1d6aaf8c5d" providerId="LiveId" clId="{0E0E6E0D-F67B-4125-8FD1-98F3660D98D2}" dt="2019-06-17T09:46:44.302" v="740" actId="1035"/>
          <ac:spMkLst>
            <pc:docMk/>
            <pc:sldMk cId="915150309" sldId="339"/>
            <ac:spMk id="5" creationId="{2E79593C-AA84-4F0F-BB9B-1B5A70AC7FE0}"/>
          </ac:spMkLst>
        </pc:spChg>
        <pc:spChg chg="add mod">
          <ac:chgData name="Erkan ŞİRİN" userId="7f10ce1d6aaf8c5d" providerId="LiveId" clId="{0E0E6E0D-F67B-4125-8FD1-98F3660D98D2}" dt="2019-06-17T09:46:44.302" v="740" actId="1035"/>
          <ac:spMkLst>
            <pc:docMk/>
            <pc:sldMk cId="915150309" sldId="339"/>
            <ac:spMk id="7" creationId="{1D61EBCE-31AA-48F0-8EE0-52989DAEFFDE}"/>
          </ac:spMkLst>
        </pc:spChg>
        <pc:spChg chg="add mod">
          <ac:chgData name="Erkan ŞİRİN" userId="7f10ce1d6aaf8c5d" providerId="LiveId" clId="{0E0E6E0D-F67B-4125-8FD1-98F3660D98D2}" dt="2019-06-17T09:46:44.302" v="740" actId="1035"/>
          <ac:spMkLst>
            <pc:docMk/>
            <pc:sldMk cId="915150309" sldId="339"/>
            <ac:spMk id="8" creationId="{5B34C7BD-5F9F-4405-9C4D-00441BB340B7}"/>
          </ac:spMkLst>
        </pc:spChg>
        <pc:spChg chg="add mod">
          <ac:chgData name="Erkan ŞİRİN" userId="7f10ce1d6aaf8c5d" providerId="LiveId" clId="{0E0E6E0D-F67B-4125-8FD1-98F3660D98D2}" dt="2019-06-17T09:46:44.302" v="740" actId="1035"/>
          <ac:spMkLst>
            <pc:docMk/>
            <pc:sldMk cId="915150309" sldId="339"/>
            <ac:spMk id="9" creationId="{9AC6C4DD-18B1-4B4E-8B1C-24435C353CC0}"/>
          </ac:spMkLst>
        </pc:spChg>
        <pc:spChg chg="add mod">
          <ac:chgData name="Erkan ŞİRİN" userId="7f10ce1d6aaf8c5d" providerId="LiveId" clId="{0E0E6E0D-F67B-4125-8FD1-98F3660D98D2}" dt="2019-06-17T09:46:44.302" v="740" actId="1035"/>
          <ac:spMkLst>
            <pc:docMk/>
            <pc:sldMk cId="915150309" sldId="339"/>
            <ac:spMk id="10" creationId="{47FBF739-3F5B-45FD-8107-1F72088D3BB6}"/>
          </ac:spMkLst>
        </pc:spChg>
        <pc:spChg chg="add mod">
          <ac:chgData name="Erkan ŞİRİN" userId="7f10ce1d6aaf8c5d" providerId="LiveId" clId="{0E0E6E0D-F67B-4125-8FD1-98F3660D98D2}" dt="2019-06-17T09:46:44.302" v="740" actId="1035"/>
          <ac:spMkLst>
            <pc:docMk/>
            <pc:sldMk cId="915150309" sldId="339"/>
            <ac:spMk id="11" creationId="{52D1EF34-F09A-46E2-AA0C-11FE99A49BD0}"/>
          </ac:spMkLst>
        </pc:spChg>
        <pc:spChg chg="add mod">
          <ac:chgData name="Erkan ŞİRİN" userId="7f10ce1d6aaf8c5d" providerId="LiveId" clId="{0E0E6E0D-F67B-4125-8FD1-98F3660D98D2}" dt="2019-06-17T09:46:44.302" v="740" actId="1035"/>
          <ac:spMkLst>
            <pc:docMk/>
            <pc:sldMk cId="915150309" sldId="339"/>
            <ac:spMk id="12" creationId="{B8449501-FF42-4F54-9AB4-EAB024C5090C}"/>
          </ac:spMkLst>
        </pc:spChg>
        <pc:spChg chg="add mod">
          <ac:chgData name="Erkan ŞİRİN" userId="7f10ce1d6aaf8c5d" providerId="LiveId" clId="{0E0E6E0D-F67B-4125-8FD1-98F3660D98D2}" dt="2019-06-17T09:47:22.326" v="774" actId="20577"/>
          <ac:spMkLst>
            <pc:docMk/>
            <pc:sldMk cId="915150309" sldId="339"/>
            <ac:spMk id="13" creationId="{5B07A9B9-9F4D-49B7-A6FB-9971F83F16EF}"/>
          </ac:spMkLst>
        </pc:spChg>
        <pc:spChg chg="add mod">
          <ac:chgData name="Erkan ŞİRİN" userId="7f10ce1d6aaf8c5d" providerId="LiveId" clId="{0E0E6E0D-F67B-4125-8FD1-98F3660D98D2}" dt="2019-06-17T09:46:53.298" v="741" actId="1076"/>
          <ac:spMkLst>
            <pc:docMk/>
            <pc:sldMk cId="915150309" sldId="339"/>
            <ac:spMk id="14" creationId="{5F66CAAC-600E-4CC7-B994-71507352AEC2}"/>
          </ac:spMkLst>
        </pc:spChg>
        <pc:spChg chg="mod">
          <ac:chgData name="Erkan ŞİRİN" userId="7f10ce1d6aaf8c5d" providerId="LiveId" clId="{0E0E6E0D-F67B-4125-8FD1-98F3660D98D2}" dt="2019-07-28T12:21:29.547" v="781"/>
          <ac:spMkLst>
            <pc:docMk/>
            <pc:sldMk cId="915150309" sldId="339"/>
            <ac:spMk id="16" creationId="{00000000-0000-0000-0000-000000000000}"/>
          </ac:spMkLst>
        </pc:spChg>
        <pc:picChg chg="add mod">
          <ac:chgData name="Erkan ŞİRİN" userId="7f10ce1d6aaf8c5d" providerId="LiveId" clId="{0E0E6E0D-F67B-4125-8FD1-98F3660D98D2}" dt="2019-06-11T03:38:10.060" v="51"/>
          <ac:picMkLst>
            <pc:docMk/>
            <pc:sldMk cId="915150309" sldId="339"/>
            <ac:picMk id="3" creationId="{3DC4C4A6-EADF-4792-B7B6-0FFFF50F4D75}"/>
          </ac:picMkLst>
        </pc:picChg>
        <pc:picChg chg="del">
          <ac:chgData name="Erkan ŞİRİN" userId="7f10ce1d6aaf8c5d" providerId="LiveId" clId="{0E0E6E0D-F67B-4125-8FD1-98F3660D98D2}" dt="2019-06-11T03:37:23.043" v="47" actId="478"/>
          <ac:picMkLst>
            <pc:docMk/>
            <pc:sldMk cId="915150309" sldId="339"/>
            <ac:picMk id="4" creationId="{1E603009-26E8-469D-8544-D43F291576DE}"/>
          </ac:picMkLst>
        </pc:picChg>
        <pc:picChg chg="del">
          <ac:chgData name="Erkan ŞİRİN" userId="7f10ce1d6aaf8c5d" providerId="LiveId" clId="{0E0E6E0D-F67B-4125-8FD1-98F3660D98D2}" dt="2019-06-11T03:38:12.380" v="52" actId="478"/>
          <ac:picMkLst>
            <pc:docMk/>
            <pc:sldMk cId="915150309" sldId="339"/>
            <ac:picMk id="6" creationId="{73CE6A87-7605-4AD9-97AC-889EDE878737}"/>
          </ac:picMkLst>
        </pc:picChg>
      </pc:sldChg>
      <pc:sldChg chg="addSp delSp modSp add">
        <pc:chgData name="Erkan ŞİRİN" userId="7f10ce1d6aaf8c5d" providerId="LiveId" clId="{0E0E6E0D-F67B-4125-8FD1-98F3660D98D2}" dt="2019-07-28T12:21:25.638" v="780"/>
        <pc:sldMkLst>
          <pc:docMk/>
          <pc:sldMk cId="2201042094" sldId="341"/>
        </pc:sldMkLst>
        <pc:spChg chg="mod">
          <ac:chgData name="Erkan ŞİRİN" userId="7f10ce1d6aaf8c5d" providerId="LiveId" clId="{0E0E6E0D-F67B-4125-8FD1-98F3660D98D2}" dt="2019-07-28T12:21:25.638" v="780"/>
          <ac:spMkLst>
            <pc:docMk/>
            <pc:sldMk cId="2201042094" sldId="341"/>
            <ac:spMk id="16" creationId="{00000000-0000-0000-0000-000000000000}"/>
          </ac:spMkLst>
        </pc:spChg>
        <pc:picChg chg="add mod">
          <ac:chgData name="Erkan ŞİRİN" userId="7f10ce1d6aaf8c5d" providerId="LiveId" clId="{0E0E6E0D-F67B-4125-8FD1-98F3660D98D2}" dt="2019-06-12T19:46:33.348" v="97"/>
          <ac:picMkLst>
            <pc:docMk/>
            <pc:sldMk cId="2201042094" sldId="341"/>
            <ac:picMk id="2" creationId="{01A57F16-493D-405C-836C-6B2E4612C891}"/>
          </ac:picMkLst>
        </pc:picChg>
        <pc:picChg chg="del">
          <ac:chgData name="Erkan ŞİRİN" userId="7f10ce1d6aaf8c5d" providerId="LiveId" clId="{0E0E6E0D-F67B-4125-8FD1-98F3660D98D2}" dt="2019-06-12T19:45:49.439" v="92" actId="478"/>
          <ac:picMkLst>
            <pc:docMk/>
            <pc:sldMk cId="2201042094" sldId="341"/>
            <ac:picMk id="6" creationId="{73CE6A87-7605-4AD9-97AC-889EDE878737}"/>
          </ac:picMkLst>
        </pc:picChg>
      </pc:sldChg>
      <pc:sldChg chg="modSp add ord modAnim">
        <pc:chgData name="Erkan ŞİRİN" userId="7f10ce1d6aaf8c5d" providerId="LiveId" clId="{0E0E6E0D-F67B-4125-8FD1-98F3660D98D2}" dt="2019-06-13T06:04:50.822" v="602"/>
        <pc:sldMkLst>
          <pc:docMk/>
          <pc:sldMk cId="3505777942" sldId="342"/>
        </pc:sldMkLst>
        <pc:spChg chg="mod">
          <ac:chgData name="Erkan ŞİRİN" userId="7f10ce1d6aaf8c5d" providerId="LiveId" clId="{0E0E6E0D-F67B-4125-8FD1-98F3660D98D2}" dt="2019-06-13T05:59:53.101" v="334" actId="1076"/>
          <ac:spMkLst>
            <pc:docMk/>
            <pc:sldMk cId="3505777942" sldId="342"/>
            <ac:spMk id="3" creationId="{2DC8A280-C738-452F-B627-12CB68E50CC1}"/>
          </ac:spMkLst>
        </pc:spChg>
        <pc:spChg chg="mod">
          <ac:chgData name="Erkan ŞİRİN" userId="7f10ce1d6aaf8c5d" providerId="LiveId" clId="{0E0E6E0D-F67B-4125-8FD1-98F3660D98D2}" dt="2019-06-13T05:58:18.135" v="313" actId="20577"/>
          <ac:spMkLst>
            <pc:docMk/>
            <pc:sldMk cId="3505777942" sldId="342"/>
            <ac:spMk id="16" creationId="{00000000-0000-0000-0000-000000000000}"/>
          </ac:spMkLst>
        </pc:spChg>
      </pc:sldChg>
      <pc:sldChg chg="modSp add ord">
        <pc:chgData name="Erkan ŞİRİN" userId="7f10ce1d6aaf8c5d" providerId="LiveId" clId="{0E0E6E0D-F67B-4125-8FD1-98F3660D98D2}" dt="2019-06-13T06:04:50.822" v="602"/>
        <pc:sldMkLst>
          <pc:docMk/>
          <pc:sldMk cId="2586904466" sldId="343"/>
        </pc:sldMkLst>
        <pc:spChg chg="mod">
          <ac:chgData name="Erkan ŞİRİN" userId="7f10ce1d6aaf8c5d" providerId="LiveId" clId="{0E0E6E0D-F67B-4125-8FD1-98F3660D98D2}" dt="2019-06-13T05:57:55.183" v="307" actId="20577"/>
          <ac:spMkLst>
            <pc:docMk/>
            <pc:sldMk cId="2586904466" sldId="343"/>
            <ac:spMk id="3" creationId="{2DC8A280-C738-452F-B627-12CB68E50CC1}"/>
          </ac:spMkLst>
        </pc:spChg>
        <pc:spChg chg="mod">
          <ac:chgData name="Erkan ŞİRİN" userId="7f10ce1d6aaf8c5d" providerId="LiveId" clId="{0E0E6E0D-F67B-4125-8FD1-98F3660D98D2}" dt="2019-06-13T05:56:46.463" v="281" actId="1076"/>
          <ac:spMkLst>
            <pc:docMk/>
            <pc:sldMk cId="2586904466" sldId="343"/>
            <ac:spMk id="16" creationId="{00000000-0000-0000-0000-000000000000}"/>
          </ac:spMkLst>
        </pc:spChg>
      </pc:sldChg>
      <pc:sldChg chg="add">
        <pc:chgData name="Erkan ŞİRİN" userId="7f10ce1d6aaf8c5d" providerId="LiveId" clId="{0E0E6E0D-F67B-4125-8FD1-98F3660D98D2}" dt="2019-06-13T06:00:25.063" v="335"/>
        <pc:sldMkLst>
          <pc:docMk/>
          <pc:sldMk cId="1599730476" sldId="344"/>
        </pc:sldMkLst>
      </pc:sldChg>
      <pc:sldChg chg="addSp delSp modSp add delAnim">
        <pc:chgData name="Erkan ŞİRİN" userId="7f10ce1d6aaf8c5d" providerId="LiveId" clId="{0E0E6E0D-F67B-4125-8FD1-98F3660D98D2}" dt="2019-06-13T06:08:08.862" v="655" actId="207"/>
        <pc:sldMkLst>
          <pc:docMk/>
          <pc:sldMk cId="4279619642" sldId="345"/>
        </pc:sldMkLst>
        <pc:spChg chg="add mod">
          <ac:chgData name="Erkan ŞİRİN" userId="7f10ce1d6aaf8c5d" providerId="LiveId" clId="{0E0E6E0D-F67B-4125-8FD1-98F3660D98D2}" dt="2019-06-13T06:07:04.621" v="634" actId="14100"/>
          <ac:spMkLst>
            <pc:docMk/>
            <pc:sldMk cId="4279619642" sldId="345"/>
            <ac:spMk id="2" creationId="{4C6B8E27-6BF5-40D7-9A51-E30B062C319C}"/>
          </ac:spMkLst>
        </pc:spChg>
        <pc:spChg chg="del">
          <ac:chgData name="Erkan ŞİRİN" userId="7f10ce1d6aaf8c5d" providerId="LiveId" clId="{0E0E6E0D-F67B-4125-8FD1-98F3660D98D2}" dt="2019-06-13T06:05:45.388" v="619" actId="478"/>
          <ac:spMkLst>
            <pc:docMk/>
            <pc:sldMk cId="4279619642" sldId="345"/>
            <ac:spMk id="3" creationId="{2DC8A280-C738-452F-B627-12CB68E50CC1}"/>
          </ac:spMkLst>
        </pc:spChg>
        <pc:spChg chg="mod">
          <ac:chgData name="Erkan ŞİRİN" userId="7f10ce1d6aaf8c5d" providerId="LiveId" clId="{0E0E6E0D-F67B-4125-8FD1-98F3660D98D2}" dt="2019-06-13T06:08:08.862" v="655" actId="207"/>
          <ac:spMkLst>
            <pc:docMk/>
            <pc:sldMk cId="4279619642" sldId="345"/>
            <ac:spMk id="16" creationId="{00000000-0000-0000-0000-000000000000}"/>
          </ac:spMkLst>
        </pc:spChg>
        <pc:picChg chg="add mod">
          <ac:chgData name="Erkan ŞİRİN" userId="7f10ce1d6aaf8c5d" providerId="LiveId" clId="{0E0E6E0D-F67B-4125-8FD1-98F3660D98D2}" dt="2019-06-13T06:07:32.760" v="639" actId="1076"/>
          <ac:picMkLst>
            <pc:docMk/>
            <pc:sldMk cId="4279619642" sldId="345"/>
            <ac:picMk id="5" creationId="{6A28FFB5-D38D-4B4E-B90A-CDDF5EEEEACA}"/>
          </ac:picMkLst>
        </pc:picChg>
      </pc:sldChg>
      <pc:sldChg chg="modSp add">
        <pc:chgData name="Erkan ŞİRİN" userId="7f10ce1d6aaf8c5d" providerId="LiveId" clId="{0E0E6E0D-F67B-4125-8FD1-98F3660D98D2}" dt="2019-07-28T12:21:43.817" v="783" actId="20577"/>
        <pc:sldMkLst>
          <pc:docMk/>
          <pc:sldMk cId="3622917333" sldId="346"/>
        </pc:sldMkLst>
        <pc:spChg chg="mod">
          <ac:chgData name="Erkan ŞİRİN" userId="7f10ce1d6aaf8c5d" providerId="LiveId" clId="{0E0E6E0D-F67B-4125-8FD1-98F3660D98D2}" dt="2019-07-28T12:21:43.817" v="783" actId="20577"/>
          <ac:spMkLst>
            <pc:docMk/>
            <pc:sldMk cId="3622917333" sldId="346"/>
            <ac:spMk id="3" creationId="{D42DE1B9-BAF2-438A-99D4-A19B593936A9}"/>
          </ac:spMkLst>
        </pc:spChg>
      </pc:sldChg>
      <pc:sldChg chg="modSp add">
        <pc:chgData name="Erkan ŞİRİN" userId="7f10ce1d6aaf8c5d" providerId="LiveId" clId="{0E0E6E0D-F67B-4125-8FD1-98F3660D98D2}" dt="2019-07-28T12:22:57.530" v="808" actId="20577"/>
        <pc:sldMkLst>
          <pc:docMk/>
          <pc:sldMk cId="3211515688" sldId="385"/>
        </pc:sldMkLst>
        <pc:spChg chg="mod">
          <ac:chgData name="Erkan ŞİRİN" userId="7f10ce1d6aaf8c5d" providerId="LiveId" clId="{0E0E6E0D-F67B-4125-8FD1-98F3660D98D2}" dt="2019-07-28T12:22:57.530" v="808" actId="20577"/>
          <ac:spMkLst>
            <pc:docMk/>
            <pc:sldMk cId="3211515688" sldId="385"/>
            <ac:spMk id="3" creationId="{D42DE1B9-BAF2-438A-99D4-A19B593936A9}"/>
          </ac:spMkLst>
        </pc:spChg>
      </pc:sldChg>
      <pc:sldChg chg="modSp add">
        <pc:chgData name="Erkan ŞİRİN" userId="7f10ce1d6aaf8c5d" providerId="LiveId" clId="{0E0E6E0D-F67B-4125-8FD1-98F3660D98D2}" dt="2019-07-28T12:21:49.848" v="785" actId="20577"/>
        <pc:sldMkLst>
          <pc:docMk/>
          <pc:sldMk cId="1361825446" sldId="386"/>
        </pc:sldMkLst>
        <pc:spChg chg="mod">
          <ac:chgData name="Erkan ŞİRİN" userId="7f10ce1d6aaf8c5d" providerId="LiveId" clId="{0E0E6E0D-F67B-4125-8FD1-98F3660D98D2}" dt="2019-07-28T12:21:49.848" v="785" actId="20577"/>
          <ac:spMkLst>
            <pc:docMk/>
            <pc:sldMk cId="1361825446" sldId="386"/>
            <ac:spMk id="3" creationId="{D42DE1B9-BAF2-438A-99D4-A19B593936A9}"/>
          </ac:spMkLst>
        </pc:spChg>
      </pc:sldChg>
      <pc:sldChg chg="modSp add">
        <pc:chgData name="Erkan ŞİRİN" userId="7f10ce1d6aaf8c5d" providerId="LiveId" clId="{0E0E6E0D-F67B-4125-8FD1-98F3660D98D2}" dt="2019-07-28T12:21:56.104" v="787" actId="20577"/>
        <pc:sldMkLst>
          <pc:docMk/>
          <pc:sldMk cId="1541464282" sldId="388"/>
        </pc:sldMkLst>
        <pc:spChg chg="mod">
          <ac:chgData name="Erkan ŞİRİN" userId="7f10ce1d6aaf8c5d" providerId="LiveId" clId="{0E0E6E0D-F67B-4125-8FD1-98F3660D98D2}" dt="2019-07-28T12:21:56.104" v="787" actId="20577"/>
          <ac:spMkLst>
            <pc:docMk/>
            <pc:sldMk cId="1541464282" sldId="388"/>
            <ac:spMk id="3" creationId="{D42DE1B9-BAF2-438A-99D4-A19B593936A9}"/>
          </ac:spMkLst>
        </pc:spChg>
      </pc:sldChg>
      <pc:sldChg chg="modSp add">
        <pc:chgData name="Erkan ŞİRİN" userId="7f10ce1d6aaf8c5d" providerId="LiveId" clId="{0E0E6E0D-F67B-4125-8FD1-98F3660D98D2}" dt="2019-07-28T12:22:33.877" v="792" actId="20577"/>
        <pc:sldMkLst>
          <pc:docMk/>
          <pc:sldMk cId="2865463576" sldId="389"/>
        </pc:sldMkLst>
        <pc:spChg chg="mod">
          <ac:chgData name="Erkan ŞİRİN" userId="7f10ce1d6aaf8c5d" providerId="LiveId" clId="{0E0E6E0D-F67B-4125-8FD1-98F3660D98D2}" dt="2019-07-28T12:22:33.877" v="792" actId="20577"/>
          <ac:spMkLst>
            <pc:docMk/>
            <pc:sldMk cId="2865463576" sldId="389"/>
            <ac:spMk id="3" creationId="{D42DE1B9-BAF2-438A-99D4-A19B593936A9}"/>
          </ac:spMkLst>
        </pc:spChg>
      </pc:sldChg>
      <pc:sldChg chg="modSp add">
        <pc:chgData name="Erkan ŞİRİN" userId="7f10ce1d6aaf8c5d" providerId="LiveId" clId="{0E0E6E0D-F67B-4125-8FD1-98F3660D98D2}" dt="2019-07-28T12:22:48.320" v="802" actId="20577"/>
        <pc:sldMkLst>
          <pc:docMk/>
          <pc:sldMk cId="2632417626" sldId="390"/>
        </pc:sldMkLst>
        <pc:spChg chg="mod">
          <ac:chgData name="Erkan ŞİRİN" userId="7f10ce1d6aaf8c5d" providerId="LiveId" clId="{0E0E6E0D-F67B-4125-8FD1-98F3660D98D2}" dt="2019-07-28T12:22:48.320" v="802" actId="20577"/>
          <ac:spMkLst>
            <pc:docMk/>
            <pc:sldMk cId="2632417626" sldId="390"/>
            <ac:spMk id="3" creationId="{D42DE1B9-BAF2-438A-99D4-A19B593936A9}"/>
          </ac:spMkLst>
        </pc:spChg>
      </pc:sldChg>
      <pc:sldChg chg="modSp add">
        <pc:chgData name="Erkan ŞİRİN" userId="7f10ce1d6aaf8c5d" providerId="LiveId" clId="{0E0E6E0D-F67B-4125-8FD1-98F3660D98D2}" dt="2019-07-28T12:22:52.832" v="805" actId="20577"/>
        <pc:sldMkLst>
          <pc:docMk/>
          <pc:sldMk cId="2030863806" sldId="391"/>
        </pc:sldMkLst>
        <pc:spChg chg="mod">
          <ac:chgData name="Erkan ŞİRİN" userId="7f10ce1d6aaf8c5d" providerId="LiveId" clId="{0E0E6E0D-F67B-4125-8FD1-98F3660D98D2}" dt="2019-07-28T12:22:52.832" v="805" actId="20577"/>
          <ac:spMkLst>
            <pc:docMk/>
            <pc:sldMk cId="2030863806" sldId="391"/>
            <ac:spMk id="3" creationId="{D42DE1B9-BAF2-438A-99D4-A19B593936A9}"/>
          </ac:spMkLst>
        </pc:spChg>
      </pc:sldChg>
      <pc:sldChg chg="modSp add">
        <pc:chgData name="Erkan ŞİRİN" userId="7f10ce1d6aaf8c5d" providerId="LiveId" clId="{0E0E6E0D-F67B-4125-8FD1-98F3660D98D2}" dt="2019-07-28T12:22:42.455" v="799" actId="20577"/>
        <pc:sldMkLst>
          <pc:docMk/>
          <pc:sldMk cId="2593947091" sldId="392"/>
        </pc:sldMkLst>
        <pc:spChg chg="mod">
          <ac:chgData name="Erkan ŞİRİN" userId="7f10ce1d6aaf8c5d" providerId="LiveId" clId="{0E0E6E0D-F67B-4125-8FD1-98F3660D98D2}" dt="2019-07-28T12:22:42.455" v="799" actId="20577"/>
          <ac:spMkLst>
            <pc:docMk/>
            <pc:sldMk cId="2593947091" sldId="392"/>
            <ac:spMk id="3" creationId="{D42DE1B9-BAF2-438A-99D4-A19B593936A9}"/>
          </ac:spMkLst>
        </pc:spChg>
      </pc:sldChg>
    </pc:docChg>
  </pc:docChgLst>
  <pc:docChgLst>
    <pc:chgData name="Erkan ŞİRİN" userId="7f10ce1d6aaf8c5d" providerId="LiveId" clId="{8A07AB2F-FA98-4AB7-A034-4EBBDB3F8537}"/>
    <pc:docChg chg="undo custSel addSld delSld modSld">
      <pc:chgData name="Erkan ŞİRİN" userId="7f10ce1d6aaf8c5d" providerId="LiveId" clId="{8A07AB2F-FA98-4AB7-A034-4EBBDB3F8537}" dt="2019-05-15T18:09:25.938" v="863" actId="1076"/>
      <pc:docMkLst>
        <pc:docMk/>
      </pc:docMkLst>
      <pc:sldChg chg="modSp">
        <pc:chgData name="Erkan ŞİRİN" userId="7f10ce1d6aaf8c5d" providerId="LiveId" clId="{8A07AB2F-FA98-4AB7-A034-4EBBDB3F8537}" dt="2019-05-15T18:09:25.938" v="863" actId="1076"/>
        <pc:sldMkLst>
          <pc:docMk/>
          <pc:sldMk cId="2918214722" sldId="256"/>
        </pc:sldMkLst>
        <pc:spChg chg="mod">
          <ac:chgData name="Erkan ŞİRİN" userId="7f10ce1d6aaf8c5d" providerId="LiveId" clId="{8A07AB2F-FA98-4AB7-A034-4EBBDB3F8537}" dt="2019-05-15T18:09:22.837" v="862" actId="1076"/>
          <ac:spMkLst>
            <pc:docMk/>
            <pc:sldMk cId="2918214722" sldId="256"/>
            <ac:spMk id="4" creationId="{424A21BB-7B81-40BA-B1C9-62E84447A657}"/>
          </ac:spMkLst>
        </pc:spChg>
        <pc:spChg chg="mod">
          <ac:chgData name="Erkan ŞİRİN" userId="7f10ce1d6aaf8c5d" providerId="LiveId" clId="{8A07AB2F-FA98-4AB7-A034-4EBBDB3F8537}" dt="2019-05-15T18:09:25.938" v="863" actId="1076"/>
          <ac:spMkLst>
            <pc:docMk/>
            <pc:sldMk cId="2918214722" sldId="256"/>
            <ac:spMk id="5" creationId="{2F3F6B1B-C576-4C5E-89BF-9AA33D5D6F7A}"/>
          </ac:spMkLst>
        </pc:spChg>
      </pc:sldChg>
      <pc:sldChg chg="modSp">
        <pc:chgData name="Erkan ŞİRİN" userId="7f10ce1d6aaf8c5d" providerId="LiveId" clId="{8A07AB2F-FA98-4AB7-A034-4EBBDB3F8537}" dt="2019-05-14T01:01:22.017" v="95" actId="20577"/>
        <pc:sldMkLst>
          <pc:docMk/>
          <pc:sldMk cId="3627367780" sldId="328"/>
        </pc:sldMkLst>
        <pc:spChg chg="mod">
          <ac:chgData name="Erkan ŞİRİN" userId="7f10ce1d6aaf8c5d" providerId="LiveId" clId="{8A07AB2F-FA98-4AB7-A034-4EBBDB3F8537}" dt="2019-05-14T01:01:22.017" v="95" actId="20577"/>
          <ac:spMkLst>
            <pc:docMk/>
            <pc:sldMk cId="3627367780" sldId="328"/>
            <ac:spMk id="3" creationId="{2DC8A280-C738-452F-B627-12CB68E50CC1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99210D99-5DCB-47AE-A949-536EA77B73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B24B6C21-4D0B-499C-AB5B-1D910D6990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/>
              <a:t>Asıl alt başlık stilini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FD09B8CA-0B15-4D2C-B154-F06D6E71F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B971F1-0A24-473E-8A66-D77E329B588E}" type="datetimeFigureOut">
              <a:rPr lang="tr-TR" smtClean="0"/>
              <a:t>28.01.2023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C3C6C88C-1480-456D-A040-6F666237EF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D1EF182A-044A-4489-939F-28639C5804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155EE-29EF-49A7-A705-446F1143514F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9476831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C3FE91B3-04A9-4937-97F1-A9A5DA65DF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38966DB9-AD74-4ECE-A9E9-E7DB30BB2C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F9091104-7557-468A-B7DD-B0413F82A2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B971F1-0A24-473E-8A66-D77E329B588E}" type="datetimeFigureOut">
              <a:rPr lang="tr-TR" smtClean="0"/>
              <a:t>28.01.2023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72962694-D801-4B6A-AF17-E4BE1A6333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05CD5CF1-04F6-49EE-A0DA-749448127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155EE-29EF-49A7-A705-446F1143514F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582021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>
            <a:extLst>
              <a:ext uri="{FF2B5EF4-FFF2-40B4-BE49-F238E27FC236}">
                <a16:creationId xmlns:a16="http://schemas.microsoft.com/office/drawing/2014/main" id="{BFFFCBE4-40A8-4F81-A2E0-2A4C8513F44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4B7B3341-DA1F-40D9-97B0-2569067098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93EB4511-F96B-40A6-BBE9-7BA54C652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B971F1-0A24-473E-8A66-D77E329B588E}" type="datetimeFigureOut">
              <a:rPr lang="tr-TR" smtClean="0"/>
              <a:t>28.01.2023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3F2A07A2-6061-4297-B036-E74AC6D474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4C9E4AA4-7B9A-4764-A255-6E2961404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155EE-29EF-49A7-A705-446F1143514F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1878536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8CE84604-384D-4D6E-9A80-2359DF555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5BD9910D-EA4D-4F1F-8FB6-70A28567EE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D3866E0F-E4CF-4471-91A4-3C77960222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B971F1-0A24-473E-8A66-D77E329B588E}" type="datetimeFigureOut">
              <a:rPr lang="tr-TR" smtClean="0"/>
              <a:t>28.01.2023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58E55F5F-E2FC-42EE-9EA0-997ACB9A30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56EB1962-2476-47E6-806F-80EDCEE18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155EE-29EF-49A7-A705-446F1143514F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6567517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4F7327B3-FC33-4DB9-A550-34714EADF6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BC8CD1AC-776C-46E8-98CF-34F6C26A18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5125090C-8CE6-4D60-829B-770B8AAB40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B971F1-0A24-473E-8A66-D77E329B588E}" type="datetimeFigureOut">
              <a:rPr lang="tr-TR" smtClean="0"/>
              <a:t>28.01.2023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468E4DCD-A22F-4E8F-B5DB-6756CF09B1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19E657C3-A9BD-4F7C-B99A-60C78AB320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155EE-29EF-49A7-A705-446F1143514F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6463182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D3BD5063-B358-45BB-8591-D035E2B37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506035B5-0B15-4C42-BD80-B391D06186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76C35344-18C4-4561-A7F1-46029783D5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BFB770D0-72EB-43D5-A001-8148C589FE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B971F1-0A24-473E-8A66-D77E329B588E}" type="datetimeFigureOut">
              <a:rPr lang="tr-TR" smtClean="0"/>
              <a:t>28.01.2023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F147743B-EE31-472E-A7B4-D33CFDB07C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01C2837C-4A39-496D-B0DB-72E78013D3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155EE-29EF-49A7-A705-446F1143514F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2206408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F3633541-9FA1-4C4E-8C16-C2E192DB11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B911EA1C-E9FD-42E7-9D34-C2F228CE57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04BB9C2F-36D1-443E-9C0A-71C11A7D47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Metin Yer Tutucusu 4">
            <a:extLst>
              <a:ext uri="{FF2B5EF4-FFF2-40B4-BE49-F238E27FC236}">
                <a16:creationId xmlns:a16="http://schemas.microsoft.com/office/drawing/2014/main" id="{B386A9D5-5EDE-467A-B1D1-7D83DCD242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" name="İçerik Yer Tutucusu 5">
            <a:extLst>
              <a:ext uri="{FF2B5EF4-FFF2-40B4-BE49-F238E27FC236}">
                <a16:creationId xmlns:a16="http://schemas.microsoft.com/office/drawing/2014/main" id="{8DB2011E-A3D0-42C9-B544-488F7AD8DF5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7" name="Veri Yer Tutucusu 6">
            <a:extLst>
              <a:ext uri="{FF2B5EF4-FFF2-40B4-BE49-F238E27FC236}">
                <a16:creationId xmlns:a16="http://schemas.microsoft.com/office/drawing/2014/main" id="{73537700-1B3A-4800-BBEA-8D560F4BB3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B971F1-0A24-473E-8A66-D77E329B588E}" type="datetimeFigureOut">
              <a:rPr lang="tr-TR" smtClean="0"/>
              <a:t>28.01.2023</a:t>
            </a:fld>
            <a:endParaRPr lang="tr-TR"/>
          </a:p>
        </p:txBody>
      </p:sp>
      <p:sp>
        <p:nvSpPr>
          <p:cNvPr id="8" name="Alt Bilgi Yer Tutucusu 7">
            <a:extLst>
              <a:ext uri="{FF2B5EF4-FFF2-40B4-BE49-F238E27FC236}">
                <a16:creationId xmlns:a16="http://schemas.microsoft.com/office/drawing/2014/main" id="{1D6157B7-7A50-4239-874A-7567C1CEAE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ayt Numarası Yer Tutucusu 8">
            <a:extLst>
              <a:ext uri="{FF2B5EF4-FFF2-40B4-BE49-F238E27FC236}">
                <a16:creationId xmlns:a16="http://schemas.microsoft.com/office/drawing/2014/main" id="{4CAF2059-019D-46EE-BED2-9A1462E7B3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155EE-29EF-49A7-A705-446F1143514F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1310105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2BE396A5-BD27-4AC8-ACD6-A0FB74760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Veri Yer Tutucusu 2">
            <a:extLst>
              <a:ext uri="{FF2B5EF4-FFF2-40B4-BE49-F238E27FC236}">
                <a16:creationId xmlns:a16="http://schemas.microsoft.com/office/drawing/2014/main" id="{9597C1DC-F7D8-4060-BFB8-98028421E9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B971F1-0A24-473E-8A66-D77E329B588E}" type="datetimeFigureOut">
              <a:rPr lang="tr-TR" smtClean="0"/>
              <a:t>28.01.2023</a:t>
            </a:fld>
            <a:endParaRPr lang="tr-TR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1A647868-48E1-4377-AA13-E4A1654C9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1B2213B1-CC67-41CC-A619-1C70339A0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155EE-29EF-49A7-A705-446F1143514F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2458251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>
            <a:extLst>
              <a:ext uri="{FF2B5EF4-FFF2-40B4-BE49-F238E27FC236}">
                <a16:creationId xmlns:a16="http://schemas.microsoft.com/office/drawing/2014/main" id="{2523AD40-FBD5-45AB-9E40-584EC90364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B971F1-0A24-473E-8A66-D77E329B588E}" type="datetimeFigureOut">
              <a:rPr lang="tr-TR" smtClean="0"/>
              <a:t>28.01.2023</a:t>
            </a:fld>
            <a:endParaRPr lang="tr-TR"/>
          </a:p>
        </p:txBody>
      </p:sp>
      <p:sp>
        <p:nvSpPr>
          <p:cNvPr id="3" name="Alt Bilgi Yer Tutucusu 2">
            <a:extLst>
              <a:ext uri="{FF2B5EF4-FFF2-40B4-BE49-F238E27FC236}">
                <a16:creationId xmlns:a16="http://schemas.microsoft.com/office/drawing/2014/main" id="{90FA627E-2D80-424C-AFDE-4B0BF6EBE1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23A5B42A-0BA9-4529-8AB8-58F9411F9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155EE-29EF-49A7-A705-446F1143514F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7738535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BF142E63-9AFE-4A17-A185-2EA8A4568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3F9A7C38-4D83-48B6-9088-CB858F8A6B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91D83722-070A-4FF2-B5A9-94167C808A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6F628BE8-51FD-4A6C-BD0F-0AEB31DF6E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B971F1-0A24-473E-8A66-D77E329B588E}" type="datetimeFigureOut">
              <a:rPr lang="tr-TR" smtClean="0"/>
              <a:t>28.01.2023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7A222B64-B650-4F24-BB22-167A52E53F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BFFBE0F4-EB82-48A7-ACE7-A4A579C7C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155EE-29EF-49A7-A705-446F1143514F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7259104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EB20E5BF-0104-476A-9DC5-4BE78A2C4F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Resim Yer Tutucusu 2">
            <a:extLst>
              <a:ext uri="{FF2B5EF4-FFF2-40B4-BE49-F238E27FC236}">
                <a16:creationId xmlns:a16="http://schemas.microsoft.com/office/drawing/2014/main" id="{CF47E10B-DA2C-46ED-B469-8A8492B4860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A26978FA-94AE-4CB1-B73F-3F60D55BB5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1A5354E5-E2DD-4820-BC7B-AF2512154B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B971F1-0A24-473E-8A66-D77E329B588E}" type="datetimeFigureOut">
              <a:rPr lang="tr-TR" smtClean="0"/>
              <a:t>28.01.2023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18BE3DD5-30D8-46C7-ACEF-BA804DA868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F83C330F-85E4-4DAD-A139-8B81E0AC52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155EE-29EF-49A7-A705-446F1143514F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5251043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>
            <a:extLst>
              <a:ext uri="{FF2B5EF4-FFF2-40B4-BE49-F238E27FC236}">
                <a16:creationId xmlns:a16="http://schemas.microsoft.com/office/drawing/2014/main" id="{1AB9A354-45B2-467D-8F59-49D35FDBD3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7757AE27-C5DE-473A-8201-D2F343F13A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F969C257-784D-4202-BAC8-F6C519CE4D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B971F1-0A24-473E-8A66-D77E329B588E}" type="datetimeFigureOut">
              <a:rPr lang="tr-TR" smtClean="0"/>
              <a:t>28.01.2023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CB5651EA-BFBB-4280-9D27-4B5C1983CB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5A292AE7-97A7-43AD-B25F-8A4707536F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7155EE-29EF-49A7-A705-446F1143514F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2934091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drive.google.com/drive/folders/1mfqm_Md5IDVz-IOfphw5PyKSmfGTW3SC?usp=sharing" TargetMode="Externa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time.is/GMT+3" TargetMode="Externa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erkansirin78" TargetMode="External"/><Relationship Id="rId2" Type="http://schemas.openxmlformats.org/officeDocument/2006/relationships/hyperlink" Target="mailto:erkansirin78@hotmail.com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gif"/><Relationship Id="rId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gif"/><Relationship Id="rId4" Type="http://schemas.openxmlformats.org/officeDocument/2006/relationships/image" Target="../media/image27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gif"/><Relationship Id="rId3" Type="http://schemas.openxmlformats.org/officeDocument/2006/relationships/image" Target="../media/image30.png"/><Relationship Id="rId7" Type="http://schemas.openxmlformats.org/officeDocument/2006/relationships/image" Target="../media/image35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jp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loudera.com/about/training/certification/cdhhdp-certification/cca-spark.html" TargetMode="External"/><Relationship Id="rId2" Type="http://schemas.openxmlformats.org/officeDocument/2006/relationships/hyperlink" Target="https://www.databricks.com/learn/certification/apache-spark-developer-associate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confluent.io/certification/" TargetMode="Externa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hyperlink" Target="https://www.amazon.com/Fundamentals-Data-Engineering-Robust-Systems/dp/1098108302/ref=sr_1_1?crid=3HBXIFBNVDP4H&amp;keywords=Fundamentals+of+Data+Engineering&amp;qid=1655844384&amp;s=books&amp;sprefix=fundamentals+of+data+engineering%2Cstripbooks-intl-ship%2C175&amp;sr=1-1" TargetMode="Externa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hyperlink" Target="https://www.veribilimiokulu.com/nasil-data-engineer-olunur/" TargetMode="Externa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hyperlink" Target="https://www.amazon.com/Fundamentals-Data-Engineering-Robust-Systems/dp/1098108302/ref=sr_1_1?crid=3HBXIFBNVDP4H&amp;keywords=Fundamentals+of+Data+Engineering&amp;qid=1655844384&amp;s=books&amp;sprefix=fundamentals+of+data+engineering%2Cstripbooks-intl-ship%2C175&amp;sr=1-1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8.jpeg"/><Relationship Id="rId4" Type="http://schemas.openxmlformats.org/officeDocument/2006/relationships/hyperlink" Target="https://www.amazon.com/Designing-Data-Intensive-Applications-Reliable-Maintainable/dp/1449373321/ref=sr_1_10?crid=4O0XHZYPI8HB&amp;keywords=data+engineer&amp;qid=1655173892&amp;s=books&amp;sprefix=data+engineer%2Cstripbooks-intl-ship%2C204&amp;sr=1-10" TargetMode="Externa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hyperlink" Target="https://www.amazon.com/Learning-Spark-Jules-Damji/dp/1492050040/ref=sr_1_3?dchild=1&amp;keywords=apache+spark&amp;qid=1602743341&amp;s=books&amp;sr=1-3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0.jpeg"/><Relationship Id="rId4" Type="http://schemas.openxmlformats.org/officeDocument/2006/relationships/hyperlink" Target="https://www.amazon.com/Kafka-Definitive-Real-Time-Stream-Processing/dp/1492043087/ref=kwrp_li_std_nodl" TargetMode="Externa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hyperlink" Target="https://www.amazon.com/Stream-Processing-Apache-Spark-Optimizing/dp/1491944242/ref=sr_1_11?dchild=1&amp;keywords=apache+spark&amp;qid=1612675736&amp;s=books&amp;sr=1-11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2.jpeg"/><Relationship Id="rId4" Type="http://schemas.openxmlformats.org/officeDocument/2006/relationships/hyperlink" Target="https://www.amazon.com/Spark-Action-Jean-Georges-Perrin/dp/1617295523/ref=sr_1_5?dchild=1&amp;keywords=spark&amp;qid=1612675829&amp;s=books&amp;sr=1-5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hyperlink" Target="https://www.amazon.com/Data-Pipelines-Apache-Airflow-Harenslak/dp/1617296902/ref=sr_1_1?crid=3G7B4N6ARTW66&amp;keywords=apache+airflow&amp;qid=1662611240&amp;s=books&amp;sprefix=apache+airflow%2Cstripbooks-intl-ship%2C211&amp;sr=1-1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4.jpeg"/><Relationship Id="rId4" Type="http://schemas.openxmlformats.org/officeDocument/2006/relationships/hyperlink" Target="https://www.amazon.com/Cassandra-Definitive-Guide-Distributed-Scale/dp/1098115163" TargetMode="Externa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hyperlink" Target="https://www.amazon.com/Linux-Command-Line-2nd-Introduction/dp/1593279523/ref=sr_1_1?dchild=1&amp;keywords=linux+command+line&amp;qid=1602743654&amp;s=books&amp;sr=1-1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6.jpeg"/><Relationship Id="rId4" Type="http://schemas.openxmlformats.org/officeDocument/2006/relationships/hyperlink" Target="https://www.amazon.com/PostgreSQL-Running-Practical-Advanced-Database/dp/1491963417/ref=sr_1_1?crid=3LN64IG3P0KF7&amp;dchild=1&amp;keywords=postgresql+up+and+running&amp;qid=1602743700&amp;s=books&amp;sprefix=postgresql+up%2Cstripbooks-intl-ship%2C289&amp;sr=1-1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hyperlink" Target="https://www.amazon.com/Hadoop-Definitive-Storage-Analysis-Internet/dp/1491901632/ref=sr_1_1?keywords=hadoop&amp;qid=1574316528&amp;s=books&amp;sr=1-1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8.jpeg"/><Relationship Id="rId4" Type="http://schemas.openxmlformats.org/officeDocument/2006/relationships/hyperlink" Target="https://www.amazon.com/Hadoop-Quick-Start-Guide-Essentials-Addison-wesley/dp/0134049942/ref=sr_1_6?keywords=hadoop&amp;qid=1574316564&amp;s=books&amp;sr=1-6" TargetMode="Externa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hyperlink" Target="https://www.amazon.com/Expert-Hadoop-Administration-Addison-Wesley-Analytics/dp/0134597192/ref=sr_1_7?keywords=hadoop&amp;qid=1574316564&amp;s=books&amp;sr=1-7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0.jpeg"/><Relationship Id="rId4" Type="http://schemas.openxmlformats.org/officeDocument/2006/relationships/hyperlink" Target="https://www.amazon.com/Modern-Data-Processing-Hadoop-end-ebook/dp/B0787KY8RH/ref=sr_1_11?keywords=hadoop&amp;qid=1574316564&amp;s=books&amp;sr=1-11" TargetMode="Externa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hyperlink" Target="https://www.amazon.com/Apache-Hive-Essentials-Essential-techniques-ebook/dp/B07F6ZRJQG/ref=sr_1_2?dchild=1&amp;keywords=apache+hive&amp;qid=1612675529&amp;s=books&amp;sr=1-2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2.jpeg"/><Relationship Id="rId4" Type="http://schemas.openxmlformats.org/officeDocument/2006/relationships/hyperlink" Target="https://www.amazon.com/Apache-Sqoop-Cookbook-Unlocking-Relational/dp/1449364624/ref=sr_1_1?dchild=1&amp;keywords=apache+sqoop&amp;qid=1612675592&amp;s=books&amp;sr=1-1" TargetMode="Externa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hyperlink" Target="https://www.amazon.com/Kubernetes-Running-Dive-Future-Infrastructure/dp/1492046531/ref=sr_1_1?crid=2DGKSB33NFUME&amp;dchild=1&amp;keywords=kubernetes+up+%26+running&amp;qid=1602743410&amp;s=books&amp;sprefix=kubernetes+up%2Cstripbooks-intl-ship%2C262&amp;sr=1-1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4.jpeg"/><Relationship Id="rId4" Type="http://schemas.openxmlformats.org/officeDocument/2006/relationships/hyperlink" Target="https://www.amazon.com/Programming-Hive-Warehouse-Language-Hadoop/dp/1449319335/ref=sr_1_1?dchild=1&amp;keywords=programming+hive&amp;qid=1620923986&amp;s=books&amp;sr=1-1" TargetMode="Externa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dev.to/seattledataguy/why-you-should-become-a-data-engineer-and-not-a-data-scientist-2kho" TargetMode="Externa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etin kutusu 3">
            <a:extLst>
              <a:ext uri="{FF2B5EF4-FFF2-40B4-BE49-F238E27FC236}">
                <a16:creationId xmlns:a16="http://schemas.microsoft.com/office/drawing/2014/main" id="{67AC4BF8-A9B3-42A1-B857-A75158AA289D}"/>
              </a:ext>
            </a:extLst>
          </p:cNvPr>
          <p:cNvSpPr txBox="1"/>
          <p:nvPr/>
        </p:nvSpPr>
        <p:spPr>
          <a:xfrm>
            <a:off x="1387475" y="3044279"/>
            <a:ext cx="94170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4400" b="1" dirty="0">
                <a:solidFill>
                  <a:srgbClr val="000000"/>
                </a:solidFill>
                <a:latin typeface="Roboto"/>
              </a:rPr>
              <a:t>Data Engineer</a:t>
            </a:r>
            <a:r>
              <a:rPr lang="en-US" sz="4400" b="1" dirty="0">
                <a:solidFill>
                  <a:srgbClr val="000000"/>
                </a:solidFill>
                <a:latin typeface="Roboto"/>
              </a:rPr>
              <a:t> </a:t>
            </a:r>
            <a:r>
              <a:rPr lang="tr-TR" sz="4400" b="1" dirty="0">
                <a:solidFill>
                  <a:srgbClr val="000000"/>
                </a:solidFill>
                <a:latin typeface="Roboto"/>
              </a:rPr>
              <a:t>Bootcamp-7</a:t>
            </a: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18C8EE5C-B6CE-4A7D-9A0D-118CC17575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1523" y="4108141"/>
            <a:ext cx="2606615" cy="2606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2147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Unvan 1"/>
          <p:cNvSpPr>
            <a:spLocks noGrp="1"/>
          </p:cNvSpPr>
          <p:nvPr>
            <p:ph type="ctrTitle"/>
          </p:nvPr>
        </p:nvSpPr>
        <p:spPr>
          <a:xfrm>
            <a:off x="1705970" y="287615"/>
            <a:ext cx="9133973" cy="618159"/>
          </a:xfrm>
        </p:spPr>
        <p:txBody>
          <a:bodyPr>
            <a:noAutofit/>
          </a:bodyPr>
          <a:lstStyle/>
          <a:p>
            <a:r>
              <a:rPr lang="tr-TR" sz="3200" b="1" dirty="0">
                <a:solidFill>
                  <a:srgbClr val="FF4D4D"/>
                </a:solidFill>
                <a:latin typeface="Chromatica" panose="00000500000000000000" pitchFamily="50" charset="-94"/>
                <a:ea typeface="+mn-ea"/>
                <a:cs typeface="+mn-cs"/>
              </a:rPr>
              <a:t>Bu Eğitimi Takip Edebilir miyim?</a:t>
            </a:r>
            <a:endParaRPr lang="en-US" sz="3200" b="1" dirty="0">
              <a:solidFill>
                <a:srgbClr val="FF4D4D"/>
              </a:solidFill>
              <a:latin typeface="Chromatica" panose="00000500000000000000" pitchFamily="50" charset="-94"/>
              <a:ea typeface="+mn-ea"/>
              <a:cs typeface="+mn-cs"/>
            </a:endParaRPr>
          </a:p>
        </p:txBody>
      </p:sp>
      <p:sp>
        <p:nvSpPr>
          <p:cNvPr id="4" name="Metin kutusu 3">
            <a:extLst>
              <a:ext uri="{FF2B5EF4-FFF2-40B4-BE49-F238E27FC236}">
                <a16:creationId xmlns:a16="http://schemas.microsoft.com/office/drawing/2014/main" id="{265ADD06-0AEF-4D43-9CBC-460E821E28BD}"/>
              </a:ext>
            </a:extLst>
          </p:cNvPr>
          <p:cNvSpPr txBox="1"/>
          <p:nvPr/>
        </p:nvSpPr>
        <p:spPr>
          <a:xfrm>
            <a:off x="1192970" y="994649"/>
            <a:ext cx="9487886" cy="3129062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sz="3200" dirty="0">
                <a:latin typeface="Roboto" panose="02000000000000000000" pitchFamily="2" charset="0"/>
                <a:ea typeface="Roboto" panose="02000000000000000000" pitchFamily="2" charset="0"/>
              </a:rPr>
              <a:t>Temel programlama ve Python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sz="3200" dirty="0">
                <a:latin typeface="Roboto" panose="02000000000000000000" pitchFamily="2" charset="0"/>
                <a:ea typeface="Roboto" panose="02000000000000000000" pitchFamily="2" charset="0"/>
              </a:rPr>
              <a:t>Temel SQL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sz="3200" dirty="0">
                <a:latin typeface="Roboto" panose="02000000000000000000" pitchFamily="2" charset="0"/>
                <a:ea typeface="Roboto" panose="02000000000000000000" pitchFamily="2" charset="0"/>
              </a:rPr>
              <a:t>Temel bilişim yetenekleri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sz="4000" b="1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Zaman ayırma</a:t>
            </a:r>
          </a:p>
        </p:txBody>
      </p:sp>
    </p:spTree>
    <p:extLst>
      <p:ext uri="{BB962C8B-B14F-4D97-AF65-F5344CB8AC3E}">
        <p14:creationId xmlns:p14="http://schemas.microsoft.com/office/powerpoint/2010/main" val="81063742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6" presetClass="emph" presetSubtype="0" repeatCount="indefinite" autoRev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5" dur="2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Unvan 1"/>
          <p:cNvSpPr>
            <a:spLocks noGrp="1"/>
          </p:cNvSpPr>
          <p:nvPr>
            <p:ph type="ctrTitle"/>
          </p:nvPr>
        </p:nvSpPr>
        <p:spPr>
          <a:xfrm>
            <a:off x="2470004" y="311031"/>
            <a:ext cx="6687573" cy="557188"/>
          </a:xfrm>
        </p:spPr>
        <p:txBody>
          <a:bodyPr>
            <a:noAutofit/>
          </a:bodyPr>
          <a:lstStyle/>
          <a:p>
            <a:r>
              <a:rPr lang="tr-TR" sz="3200" b="1" dirty="0">
                <a:solidFill>
                  <a:srgbClr val="FF4D4D"/>
                </a:solidFill>
                <a:latin typeface="Chromatica" panose="00000500000000000000" pitchFamily="50" charset="-94"/>
                <a:ea typeface="+mn-ea"/>
                <a:cs typeface="+mn-cs"/>
              </a:rPr>
              <a:t>Eğitim Safhalar</a:t>
            </a:r>
            <a:endParaRPr lang="en-US" sz="3200" b="1" dirty="0">
              <a:solidFill>
                <a:srgbClr val="FF4D4D"/>
              </a:solidFill>
              <a:latin typeface="Chromatica" panose="00000500000000000000" pitchFamily="50" charset="-94"/>
              <a:ea typeface="+mn-ea"/>
              <a:cs typeface="+mn-cs"/>
            </a:endParaRPr>
          </a:p>
        </p:txBody>
      </p:sp>
      <p:sp>
        <p:nvSpPr>
          <p:cNvPr id="3" name="Metin kutusu 2">
            <a:extLst>
              <a:ext uri="{FF2B5EF4-FFF2-40B4-BE49-F238E27FC236}">
                <a16:creationId xmlns:a16="http://schemas.microsoft.com/office/drawing/2014/main" id="{2DC8A280-C738-452F-B627-12CB68E50CC1}"/>
              </a:ext>
            </a:extLst>
          </p:cNvPr>
          <p:cNvSpPr txBox="1"/>
          <p:nvPr/>
        </p:nvSpPr>
        <p:spPr>
          <a:xfrm>
            <a:off x="1119373" y="1158213"/>
            <a:ext cx="9953253" cy="3806170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tr-TR" sz="2800" dirty="0">
                <a:latin typeface="Roboto"/>
              </a:rPr>
              <a:t>Ön hazırlık – Miuul videolar (2-4 hafta)</a:t>
            </a:r>
          </a:p>
          <a:p>
            <a:pPr marL="971550" lvl="1" indent="-514350">
              <a:lnSpc>
                <a:spcPct val="150000"/>
              </a:lnSpc>
              <a:buFont typeface="+mj-lt"/>
              <a:buAutoNum type="alphaLcPeriod"/>
            </a:pPr>
            <a:r>
              <a:rPr lang="tr-TR" sz="2000" dirty="0">
                <a:latin typeface="Roboto"/>
              </a:rPr>
              <a:t>Amaç, canlı eğitimlerden maksimum fayda almak.</a:t>
            </a:r>
          </a:p>
          <a:p>
            <a:pPr marL="971550" lvl="1" indent="-514350">
              <a:lnSpc>
                <a:spcPct val="150000"/>
              </a:lnSpc>
              <a:buFont typeface="+mj-lt"/>
              <a:buAutoNum type="alphaLcPeriod"/>
            </a:pPr>
            <a:r>
              <a:rPr lang="tr-TR" sz="2000" dirty="0">
                <a:latin typeface="Roboto"/>
              </a:rPr>
              <a:t>MLOps ve DataOps için aynı içerik.</a:t>
            </a:r>
          </a:p>
          <a:p>
            <a:pPr marL="971550" lvl="1" indent="-514350">
              <a:lnSpc>
                <a:spcPct val="150000"/>
              </a:lnSpc>
              <a:buFont typeface="+mj-lt"/>
              <a:buAutoNum type="alphaLcPeriod"/>
            </a:pPr>
            <a:r>
              <a:rPr lang="tr-TR" sz="2000" dirty="0">
                <a:latin typeface="Roboto"/>
              </a:rPr>
              <a:t>Kullanılan VM (centos_min.ova)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tr-TR" sz="2800" dirty="0">
                <a:latin typeface="Roboto"/>
              </a:rPr>
              <a:t>Canlı eğitimler (8 hafta)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lphaLcPeriod"/>
            </a:pPr>
            <a:r>
              <a:rPr lang="tr-TR" sz="2000" dirty="0">
                <a:latin typeface="Roboto"/>
              </a:rPr>
              <a:t>DataOps için ayrı VM (centostrain_v5.ova)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tr-TR" sz="2800" dirty="0">
                <a:latin typeface="Roboto"/>
              </a:rPr>
              <a:t>Bitirme/final projesi (2 hafta)</a:t>
            </a:r>
          </a:p>
        </p:txBody>
      </p:sp>
    </p:spTree>
    <p:extLst>
      <p:ext uri="{BB962C8B-B14F-4D97-AF65-F5344CB8AC3E}">
        <p14:creationId xmlns:p14="http://schemas.microsoft.com/office/powerpoint/2010/main" val="372564232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Unvan 1"/>
          <p:cNvSpPr>
            <a:spLocks noGrp="1"/>
          </p:cNvSpPr>
          <p:nvPr>
            <p:ph type="ctrTitle"/>
          </p:nvPr>
        </p:nvSpPr>
        <p:spPr>
          <a:xfrm>
            <a:off x="2487662" y="318094"/>
            <a:ext cx="6687573" cy="923329"/>
          </a:xfrm>
        </p:spPr>
        <p:txBody>
          <a:bodyPr>
            <a:noAutofit/>
          </a:bodyPr>
          <a:lstStyle/>
          <a:p>
            <a:r>
              <a:rPr lang="tr-TR" sz="3200" b="1" dirty="0">
                <a:solidFill>
                  <a:srgbClr val="FF4D4D"/>
                </a:solidFill>
                <a:latin typeface="Chromatica" panose="00000500000000000000" pitchFamily="50" charset="-94"/>
                <a:ea typeface="+mn-ea"/>
                <a:cs typeface="+mn-cs"/>
              </a:rPr>
              <a:t>Donanım Gereksinimleri ve Eğitim Hazırlıkları</a:t>
            </a:r>
            <a:endParaRPr lang="en-US" sz="3200" b="1" dirty="0">
              <a:solidFill>
                <a:srgbClr val="FF4D4D"/>
              </a:solidFill>
              <a:latin typeface="Chromatica" panose="00000500000000000000" pitchFamily="50" charset="-94"/>
              <a:ea typeface="+mn-ea"/>
              <a:cs typeface="+mn-cs"/>
            </a:endParaRPr>
          </a:p>
        </p:txBody>
      </p:sp>
      <p:sp>
        <p:nvSpPr>
          <p:cNvPr id="3" name="Metin kutusu 2">
            <a:extLst>
              <a:ext uri="{FF2B5EF4-FFF2-40B4-BE49-F238E27FC236}">
                <a16:creationId xmlns:a16="http://schemas.microsoft.com/office/drawing/2014/main" id="{2DC8A280-C738-452F-B627-12CB68E50CC1}"/>
              </a:ext>
            </a:extLst>
          </p:cNvPr>
          <p:cNvSpPr txBox="1"/>
          <p:nvPr/>
        </p:nvSpPr>
        <p:spPr>
          <a:xfrm>
            <a:off x="1352057" y="1926138"/>
            <a:ext cx="9487886" cy="3457357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tr-TR" sz="2000" dirty="0">
                <a:latin typeface="Roboto"/>
              </a:rPr>
              <a:t>En az 8 GB RAM, 4 çekirdek işlemci ve 60 GB boş disk alanı olan bilgisayar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tr-TR" sz="2000" dirty="0">
                <a:latin typeface="Roboto"/>
              </a:rPr>
              <a:t>İnternet bağlantısı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tr-TR" sz="2000" dirty="0">
                <a:latin typeface="Roboto"/>
              </a:rPr>
              <a:t>Virtualbox/</a:t>
            </a:r>
            <a:r>
              <a:rPr lang="tr-TR" sz="2000" dirty="0" err="1">
                <a:latin typeface="Roboto"/>
              </a:rPr>
              <a:t>VMWare</a:t>
            </a:r>
            <a:endParaRPr lang="tr-TR" sz="2000" dirty="0">
              <a:latin typeface="Roboto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tr-TR" sz="2000" dirty="0">
                <a:latin typeface="Roboto"/>
              </a:rPr>
              <a:t>İşletim sistemi Windows 10/11 veya Mac OS </a:t>
            </a:r>
            <a:r>
              <a:rPr lang="tr-TR" sz="2000" u="sng" dirty="0">
                <a:solidFill>
                  <a:srgbClr val="FF0000"/>
                </a:solidFill>
                <a:latin typeface="Roboto"/>
              </a:rPr>
              <a:t>(M1 işlemci hariç)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tr-TR" sz="2000" dirty="0">
                <a:latin typeface="Roboto"/>
              </a:rPr>
              <a:t>Şu bağlantıdan </a:t>
            </a:r>
          </a:p>
          <a:p>
            <a:pPr>
              <a:lnSpc>
                <a:spcPct val="150000"/>
              </a:lnSpc>
            </a:pPr>
            <a:r>
              <a:rPr lang="tr-TR" sz="1600" dirty="0">
                <a:latin typeface="Roboto"/>
                <a:hlinkClick r:id="rId2"/>
              </a:rPr>
              <a:t>https://drive.google.com/drive/folders/1mfqm_Md5IDVz-IOfphw5PyKSmfGTW3SC?usp=sharing</a:t>
            </a:r>
            <a:r>
              <a:rPr lang="tr-TR" sz="2800" dirty="0">
                <a:latin typeface="Roboto"/>
                <a:hlinkClick r:id="rId2"/>
              </a:rPr>
              <a:t> </a:t>
            </a:r>
            <a:r>
              <a:rPr lang="tr-TR" sz="2000" b="1" dirty="0">
                <a:solidFill>
                  <a:srgbClr val="FF0000"/>
                </a:solidFill>
                <a:latin typeface="Roboto"/>
              </a:rPr>
              <a:t>centostrain_v5.ova </a:t>
            </a:r>
            <a:r>
              <a:rPr lang="tr-TR" sz="2000" dirty="0">
                <a:latin typeface="Roboto"/>
              </a:rPr>
              <a:t>sanal makine imajı indirilmelidir.</a:t>
            </a:r>
          </a:p>
        </p:txBody>
      </p:sp>
    </p:spTree>
    <p:extLst>
      <p:ext uri="{BB962C8B-B14F-4D97-AF65-F5344CB8AC3E}">
        <p14:creationId xmlns:p14="http://schemas.microsoft.com/office/powerpoint/2010/main" val="4151600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Unvan 1"/>
          <p:cNvSpPr>
            <a:spLocks noGrp="1"/>
          </p:cNvSpPr>
          <p:nvPr>
            <p:ph type="ctrTitle"/>
          </p:nvPr>
        </p:nvSpPr>
        <p:spPr>
          <a:xfrm>
            <a:off x="1705970" y="287615"/>
            <a:ext cx="9133973" cy="749615"/>
          </a:xfrm>
        </p:spPr>
        <p:txBody>
          <a:bodyPr>
            <a:noAutofit/>
          </a:bodyPr>
          <a:lstStyle/>
          <a:p>
            <a:r>
              <a:rPr lang="tr-TR" sz="3200" b="1" dirty="0">
                <a:solidFill>
                  <a:srgbClr val="FF4D4D"/>
                </a:solidFill>
                <a:latin typeface="Chromatica" panose="00000500000000000000" pitchFamily="50" charset="-94"/>
                <a:ea typeface="+mn-ea"/>
                <a:cs typeface="+mn-cs"/>
              </a:rPr>
              <a:t>Sanal makine içinde neler var?</a:t>
            </a:r>
            <a:endParaRPr lang="en-US" sz="3200" b="1" dirty="0">
              <a:solidFill>
                <a:srgbClr val="FF4D4D"/>
              </a:solidFill>
              <a:latin typeface="Chromatica" panose="00000500000000000000" pitchFamily="50" charset="-94"/>
              <a:ea typeface="+mn-ea"/>
              <a:cs typeface="+mn-cs"/>
            </a:endParaRPr>
          </a:p>
        </p:txBody>
      </p:sp>
      <p:sp>
        <p:nvSpPr>
          <p:cNvPr id="3" name="Metin kutusu 2">
            <a:extLst>
              <a:ext uri="{FF2B5EF4-FFF2-40B4-BE49-F238E27FC236}">
                <a16:creationId xmlns:a16="http://schemas.microsoft.com/office/drawing/2014/main" id="{2DC8A280-C738-452F-B627-12CB68E50CC1}"/>
              </a:ext>
            </a:extLst>
          </p:cNvPr>
          <p:cNvSpPr txBox="1"/>
          <p:nvPr/>
        </p:nvSpPr>
        <p:spPr>
          <a:xfrm>
            <a:off x="1035170" y="1344212"/>
            <a:ext cx="10118785" cy="4657685"/>
          </a:xfrm>
          <a:prstGeom prst="rect">
            <a:avLst/>
          </a:prstGeom>
          <a:noFill/>
        </p:spPr>
        <p:txBody>
          <a:bodyPr wrap="square" numCol="3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sz="2000" dirty="0">
                <a:latin typeface="Roboto" panose="02000000000000000000" pitchFamily="2" charset="0"/>
                <a:ea typeface="Roboto" panose="02000000000000000000" pitchFamily="2" charset="0"/>
              </a:rPr>
              <a:t>CentOS7 (Desktop)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sz="2000" dirty="0">
                <a:latin typeface="Roboto" panose="02000000000000000000" pitchFamily="2" charset="0"/>
                <a:ea typeface="Roboto" panose="02000000000000000000" pitchFamily="2" charset="0"/>
              </a:rPr>
              <a:t>Java 11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sz="2000" dirty="0">
                <a:latin typeface="Roboto" panose="02000000000000000000" pitchFamily="2" charset="0"/>
                <a:ea typeface="Roboto" panose="02000000000000000000" pitchFamily="2" charset="0"/>
              </a:rPr>
              <a:t>Python 3.8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sz="2000" dirty="0">
                <a:latin typeface="Roboto" panose="02000000000000000000" pitchFamily="2" charset="0"/>
                <a:ea typeface="Roboto" panose="02000000000000000000" pitchFamily="2" charset="0"/>
              </a:rPr>
              <a:t>Spark 3.1.1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sz="2000" dirty="0">
                <a:latin typeface="Roboto" panose="02000000000000000000" pitchFamily="2" charset="0"/>
                <a:ea typeface="Roboto" panose="02000000000000000000" pitchFamily="2" charset="0"/>
              </a:rPr>
              <a:t>Kafka 2.5.0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sz="2000" dirty="0">
                <a:latin typeface="Roboto" panose="02000000000000000000" pitchFamily="2" charset="0"/>
                <a:ea typeface="Roboto" panose="02000000000000000000" pitchFamily="2" charset="0"/>
              </a:rPr>
              <a:t>Zookeeper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sz="2000" dirty="0">
                <a:latin typeface="Roboto" panose="02000000000000000000" pitchFamily="2" charset="0"/>
                <a:ea typeface="Roboto" panose="02000000000000000000" pitchFamily="2" charset="0"/>
              </a:rPr>
              <a:t>Intellij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sz="2000" dirty="0">
                <a:latin typeface="Roboto" panose="02000000000000000000" pitchFamily="2" charset="0"/>
                <a:ea typeface="Roboto" panose="02000000000000000000" pitchFamily="2" charset="0"/>
              </a:rPr>
              <a:t>PyCharm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sz="2000" dirty="0">
                <a:latin typeface="Roboto" panose="02000000000000000000" pitchFamily="2" charset="0"/>
                <a:ea typeface="Roboto" panose="02000000000000000000" pitchFamily="2" charset="0"/>
              </a:rPr>
              <a:t>Jupyter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sz="2000" dirty="0">
                <a:latin typeface="Roboto" panose="02000000000000000000" pitchFamily="2" charset="0"/>
                <a:ea typeface="Roboto" panose="02000000000000000000" pitchFamily="2" charset="0"/>
              </a:rPr>
              <a:t>DBeaver SQL Editor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sz="2000" dirty="0">
                <a:latin typeface="Roboto" panose="02000000000000000000" pitchFamily="2" charset="0"/>
                <a:ea typeface="Roboto" panose="02000000000000000000" pitchFamily="2" charset="0"/>
              </a:rPr>
              <a:t>PostgreSQL 10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sz="2000" dirty="0">
                <a:latin typeface="Roboto" panose="02000000000000000000" pitchFamily="2" charset="0"/>
                <a:ea typeface="Roboto" panose="02000000000000000000" pitchFamily="2" charset="0"/>
              </a:rPr>
              <a:t>Docker 20.10.10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sz="2000" dirty="0">
                <a:latin typeface="Roboto" panose="02000000000000000000" pitchFamily="2" charset="0"/>
                <a:ea typeface="Roboto" panose="02000000000000000000" pitchFamily="2" charset="0"/>
              </a:rPr>
              <a:t>Minikube 1.22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sz="2000" dirty="0">
                <a:latin typeface="Roboto" panose="02000000000000000000" pitchFamily="2" charset="0"/>
                <a:ea typeface="Roboto" panose="02000000000000000000" pitchFamily="2" charset="0"/>
              </a:rPr>
              <a:t>Hadoop-Hive 3.1.2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sz="2000" dirty="0">
                <a:latin typeface="Roboto" panose="02000000000000000000" pitchFamily="2" charset="0"/>
                <a:ea typeface="Roboto" panose="02000000000000000000" pitchFamily="2" charset="0"/>
              </a:rPr>
              <a:t>Jenkins 2.318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sz="2000" dirty="0">
                <a:latin typeface="Roboto" panose="02000000000000000000" pitchFamily="2" charset="0"/>
                <a:ea typeface="Roboto" panose="02000000000000000000" pitchFamily="2" charset="0"/>
              </a:rPr>
              <a:t>Gitea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sz="2000" dirty="0">
                <a:latin typeface="Roboto" panose="02000000000000000000" pitchFamily="2" charset="0"/>
                <a:ea typeface="Roboto" panose="02000000000000000000" pitchFamily="2" charset="0"/>
              </a:rPr>
              <a:t>Flink 1.13.0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sz="2000" dirty="0">
                <a:latin typeface="Roboto" panose="02000000000000000000" pitchFamily="2" charset="0"/>
                <a:ea typeface="Roboto" panose="02000000000000000000" pitchFamily="2" charset="0"/>
              </a:rPr>
              <a:t>Airflow 2.2.0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sz="2000" dirty="0">
                <a:latin typeface="Roboto" panose="02000000000000000000" pitchFamily="2" charset="0"/>
                <a:ea typeface="Roboto" panose="02000000000000000000" pitchFamily="2" charset="0"/>
              </a:rPr>
              <a:t>MLFlow 1.21.0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sz="2000" dirty="0">
                <a:latin typeface="Roboto" panose="02000000000000000000" pitchFamily="2" charset="0"/>
                <a:ea typeface="Roboto" panose="02000000000000000000" pitchFamily="2" charset="0"/>
              </a:rPr>
              <a:t>Apache Maven 3.6.3</a:t>
            </a:r>
          </a:p>
          <a:p>
            <a:pPr>
              <a:lnSpc>
                <a:spcPct val="150000"/>
              </a:lnSpc>
            </a:pPr>
            <a:endParaRPr lang="tr-TR" sz="20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Unvan 1">
            <a:extLst>
              <a:ext uri="{FF2B5EF4-FFF2-40B4-BE49-F238E27FC236}">
                <a16:creationId xmlns:a16="http://schemas.microsoft.com/office/drawing/2014/main" id="{CC483F48-6C00-4053-8512-0D763333FCE2}"/>
              </a:ext>
            </a:extLst>
          </p:cNvPr>
          <p:cNvSpPr txBox="1">
            <a:spLocks/>
          </p:cNvSpPr>
          <p:nvPr/>
        </p:nvSpPr>
        <p:spPr>
          <a:xfrm>
            <a:off x="1383241" y="2680448"/>
            <a:ext cx="8878871" cy="15456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sz="3200" b="1" dirty="0">
                <a:solidFill>
                  <a:srgbClr val="FF4D4D"/>
                </a:solidFill>
                <a:latin typeface="Chromatica" panose="00000500000000000000" pitchFamily="50" charset="-94"/>
                <a:ea typeface="+mn-ea"/>
                <a:cs typeface="+mn-cs"/>
              </a:rPr>
              <a:t>Sanal makineyi kurs sonrası öğrenme/deneme işleriniz için kullanabilirsiniz.</a:t>
            </a:r>
            <a:endParaRPr lang="en-US" sz="3200" b="1" dirty="0">
              <a:solidFill>
                <a:srgbClr val="FF4D4D"/>
              </a:solidFill>
              <a:latin typeface="Chromatica" panose="00000500000000000000" pitchFamily="50" charset="-9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5815328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Unvan 1"/>
          <p:cNvSpPr>
            <a:spLocks noGrp="1"/>
          </p:cNvSpPr>
          <p:nvPr>
            <p:ph type="ctrTitle"/>
          </p:nvPr>
        </p:nvSpPr>
        <p:spPr>
          <a:xfrm>
            <a:off x="1705970" y="287615"/>
            <a:ext cx="9133973" cy="330223"/>
          </a:xfrm>
        </p:spPr>
        <p:txBody>
          <a:bodyPr>
            <a:noAutofit/>
          </a:bodyPr>
          <a:lstStyle/>
          <a:p>
            <a:r>
              <a:rPr lang="tr-TR" sz="3200" b="1" dirty="0">
                <a:solidFill>
                  <a:srgbClr val="FF4D4D"/>
                </a:solidFill>
                <a:latin typeface="Chromatica" panose="00000500000000000000" pitchFamily="50" charset="-94"/>
                <a:ea typeface="+mn-ea"/>
                <a:cs typeface="+mn-cs"/>
              </a:rPr>
              <a:t>Eğitim Konuları</a:t>
            </a:r>
            <a:endParaRPr lang="en-US" sz="3200" b="1" dirty="0">
              <a:solidFill>
                <a:srgbClr val="FF4D4D"/>
              </a:solidFill>
              <a:latin typeface="Chromatica" panose="00000500000000000000" pitchFamily="50" charset="-94"/>
              <a:ea typeface="+mn-ea"/>
              <a:cs typeface="+mn-cs"/>
            </a:endParaRPr>
          </a:p>
        </p:txBody>
      </p:sp>
      <p:sp>
        <p:nvSpPr>
          <p:cNvPr id="2" name="Metin kutusu 1">
            <a:extLst>
              <a:ext uri="{FF2B5EF4-FFF2-40B4-BE49-F238E27FC236}">
                <a16:creationId xmlns:a16="http://schemas.microsoft.com/office/drawing/2014/main" id="{0DC18120-5AB6-4E13-A1A1-A20307D02E19}"/>
              </a:ext>
            </a:extLst>
          </p:cNvPr>
          <p:cNvSpPr txBox="1"/>
          <p:nvPr/>
        </p:nvSpPr>
        <p:spPr>
          <a:xfrm>
            <a:off x="576491" y="707241"/>
            <a:ext cx="11392930" cy="5863144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dirty="0">
                <a:solidFill>
                  <a:srgbClr val="FFC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Linux Basic, Bash Script (Ön hazırlık)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dirty="0">
                <a:solidFill>
                  <a:srgbClr val="FFC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Git Basic (Ön hazırlık)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dirty="0">
                <a:solidFill>
                  <a:srgbClr val="FFC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Crontab (Ön hazırlık)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dirty="0">
                <a:solidFill>
                  <a:srgbClr val="FFC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Postgresql &amp; SQL Basics (Ön hazırlık)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dirty="0">
                <a:solidFill>
                  <a:srgbClr val="FFC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Docker &amp; Kubernetes (Ön hazırlık)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dirty="0">
                <a:solidFill>
                  <a:srgbClr val="FFC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Python Programming (Ön hazırlık)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dirty="0">
                <a:latin typeface="Roboto" panose="02000000000000000000" pitchFamily="2" charset="0"/>
                <a:ea typeface="Roboto" panose="02000000000000000000" pitchFamily="2" charset="0"/>
              </a:rPr>
              <a:t>Data Engineering Concept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dirty="0">
                <a:latin typeface="Roboto" panose="02000000000000000000" pitchFamily="2" charset="0"/>
                <a:ea typeface="Roboto" panose="02000000000000000000" pitchFamily="2" charset="0"/>
              </a:rPr>
              <a:t>Big Data </a:t>
            </a:r>
            <a:r>
              <a:rPr lang="tr-TR" dirty="0" err="1">
                <a:latin typeface="Roboto" panose="02000000000000000000" pitchFamily="2" charset="0"/>
                <a:ea typeface="Roboto" panose="02000000000000000000" pitchFamily="2" charset="0"/>
              </a:rPr>
              <a:t>Intro</a:t>
            </a:r>
            <a:endParaRPr lang="tr-TR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dirty="0">
                <a:latin typeface="Roboto" panose="02000000000000000000" pitchFamily="2" charset="0"/>
                <a:ea typeface="Roboto" panose="02000000000000000000" pitchFamily="2" charset="0"/>
              </a:rPr>
              <a:t>Apache Hadoop HDFS, YARN, Hive, Sqoop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dirty="0">
                <a:latin typeface="Roboto" panose="02000000000000000000" pitchFamily="2" charset="0"/>
                <a:ea typeface="Roboto" panose="02000000000000000000" pitchFamily="2" charset="0"/>
              </a:rPr>
              <a:t>Apache Kafka and Ecosystem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dirty="0">
                <a:latin typeface="Roboto" panose="02000000000000000000" pitchFamily="2" charset="0"/>
                <a:ea typeface="Roboto" panose="02000000000000000000" pitchFamily="2" charset="0"/>
              </a:rPr>
              <a:t>Apache Spark Dataframe API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dirty="0">
                <a:latin typeface="Roboto" panose="02000000000000000000" pitchFamily="2" charset="0"/>
                <a:ea typeface="Roboto" panose="02000000000000000000" pitchFamily="2" charset="0"/>
              </a:rPr>
              <a:t>Spark Optimization Techniques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dirty="0">
                <a:latin typeface="Roboto" panose="02000000000000000000" pitchFamily="2" charset="0"/>
                <a:ea typeface="Roboto" panose="02000000000000000000" pitchFamily="2" charset="0"/>
              </a:rPr>
              <a:t>Lakehouse: Delta Lake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dirty="0">
                <a:latin typeface="Roboto" panose="02000000000000000000" pitchFamily="2" charset="0"/>
                <a:ea typeface="Roboto" panose="02000000000000000000" pitchFamily="2" charset="0"/>
              </a:rPr>
              <a:t>Apache Spark Streaming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dirty="0">
                <a:latin typeface="Roboto" panose="02000000000000000000" pitchFamily="2" charset="0"/>
                <a:ea typeface="Roboto" panose="02000000000000000000" pitchFamily="2" charset="0"/>
              </a:rPr>
              <a:t>Spark on Databricks, Hadoop YARN, Kubernetes, and Standalone Cluster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dirty="0">
                <a:latin typeface="Roboto" panose="02000000000000000000" pitchFamily="2" charset="0"/>
                <a:ea typeface="Roboto" panose="02000000000000000000" pitchFamily="2" charset="0"/>
              </a:rPr>
              <a:t>Apache Airflow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dirty="0">
                <a:latin typeface="Roboto" panose="02000000000000000000" pitchFamily="2" charset="0"/>
                <a:ea typeface="Roboto" panose="02000000000000000000" pitchFamily="2" charset="0"/>
              </a:rPr>
              <a:t>Introduction to NoSQL and CAP Theorem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dirty="0">
                <a:latin typeface="Roboto" panose="02000000000000000000" pitchFamily="2" charset="0"/>
                <a:ea typeface="Roboto" panose="02000000000000000000" pitchFamily="2" charset="0"/>
              </a:rPr>
              <a:t>Introduction to Elasticsearch ve Kibana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dirty="0">
                <a:latin typeface="Roboto" panose="02000000000000000000" pitchFamily="2" charset="0"/>
                <a:ea typeface="Roboto" panose="02000000000000000000" pitchFamily="2" charset="0"/>
              </a:rPr>
              <a:t>Introduction to Apache Cassandra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dirty="0">
                <a:latin typeface="Roboto" panose="02000000000000000000" pitchFamily="2" charset="0"/>
                <a:ea typeface="Roboto" panose="02000000000000000000" pitchFamily="2" charset="0"/>
              </a:rPr>
              <a:t>Introduction to MongoDB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dirty="0">
                <a:latin typeface="Roboto" panose="02000000000000000000" pitchFamily="2" charset="0"/>
                <a:ea typeface="Roboto" panose="02000000000000000000" pitchFamily="2" charset="0"/>
              </a:rPr>
              <a:t>AWS Core Services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dirty="0">
                <a:latin typeface="Roboto" panose="02000000000000000000" pitchFamily="2" charset="0"/>
                <a:ea typeface="Roboto" panose="02000000000000000000" pitchFamily="2" charset="0"/>
              </a:rPr>
              <a:t>Data Engineering on AWS</a:t>
            </a:r>
            <a:endParaRPr lang="tr-TR" dirty="0">
              <a:solidFill>
                <a:schemeClr val="accent2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966258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2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2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2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2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2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Unvan 1">
            <a:extLst>
              <a:ext uri="{FF2B5EF4-FFF2-40B4-BE49-F238E27FC236}">
                <a16:creationId xmlns:a16="http://schemas.microsoft.com/office/drawing/2014/main" id="{9DDD833E-50A0-405B-B1AD-8F096D3330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74026" y="668285"/>
            <a:ext cx="5043948" cy="619433"/>
          </a:xfrm>
        </p:spPr>
        <p:txBody>
          <a:bodyPr>
            <a:noAutofit/>
          </a:bodyPr>
          <a:lstStyle/>
          <a:p>
            <a:r>
              <a:rPr lang="tr-TR" sz="4000" b="1" dirty="0">
                <a:solidFill>
                  <a:schemeClr val="accent1">
                    <a:lumMod val="75000"/>
                  </a:schemeClr>
                </a:solidFill>
                <a:latin typeface="Roboto"/>
                <a:ea typeface="+mn-ea"/>
                <a:cs typeface="+mn-cs"/>
              </a:rPr>
              <a:t>Ders saatleri</a:t>
            </a:r>
            <a:endParaRPr lang="en-US" sz="4000" b="1" dirty="0">
              <a:solidFill>
                <a:schemeClr val="accent1">
                  <a:lumMod val="75000"/>
                </a:schemeClr>
              </a:solidFill>
              <a:latin typeface="Roboto"/>
              <a:ea typeface="+mn-ea"/>
              <a:cs typeface="+mn-cs"/>
            </a:endParaRPr>
          </a:p>
        </p:txBody>
      </p:sp>
      <p:sp>
        <p:nvSpPr>
          <p:cNvPr id="13" name="Metin kutusu 12">
            <a:extLst>
              <a:ext uri="{FF2B5EF4-FFF2-40B4-BE49-F238E27FC236}">
                <a16:creationId xmlns:a16="http://schemas.microsoft.com/office/drawing/2014/main" id="{DB4B592B-ED5C-4D8E-B261-10841159CB88}"/>
              </a:ext>
            </a:extLst>
          </p:cNvPr>
          <p:cNvSpPr txBox="1"/>
          <p:nvPr/>
        </p:nvSpPr>
        <p:spPr>
          <a:xfrm>
            <a:off x="2113933" y="1351534"/>
            <a:ext cx="7964129" cy="1159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r-TR" sz="3200" dirty="0">
                <a:latin typeface="Roboto"/>
              </a:rPr>
              <a:t>Cumartesi-Pazar: 10:00 – 13:00 </a:t>
            </a:r>
            <a:r>
              <a:rPr lang="tr-TR" sz="1600" dirty="0">
                <a:latin typeface="Roboto"/>
                <a:hlinkClick r:id="rId2"/>
              </a:rPr>
              <a:t>https://time.is/GMT+3</a:t>
            </a:r>
            <a:endParaRPr lang="tr-TR" sz="1600" dirty="0">
              <a:latin typeface="Roboto"/>
            </a:endParaRPr>
          </a:p>
        </p:txBody>
      </p:sp>
      <p:sp>
        <p:nvSpPr>
          <p:cNvPr id="14" name="Unvan 1">
            <a:extLst>
              <a:ext uri="{FF2B5EF4-FFF2-40B4-BE49-F238E27FC236}">
                <a16:creationId xmlns:a16="http://schemas.microsoft.com/office/drawing/2014/main" id="{DCB3350B-AC01-44A7-BA59-07758237B3C5}"/>
              </a:ext>
            </a:extLst>
          </p:cNvPr>
          <p:cNvSpPr txBox="1">
            <a:spLocks/>
          </p:cNvSpPr>
          <p:nvPr/>
        </p:nvSpPr>
        <p:spPr>
          <a:xfrm>
            <a:off x="3574026" y="3366337"/>
            <a:ext cx="5043948" cy="61943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sz="4000" b="1" dirty="0">
                <a:solidFill>
                  <a:schemeClr val="accent1">
                    <a:lumMod val="75000"/>
                  </a:schemeClr>
                </a:solidFill>
                <a:latin typeface="Roboto"/>
                <a:ea typeface="+mn-ea"/>
                <a:cs typeface="+mn-cs"/>
              </a:rPr>
              <a:t>Ödev sunumları/etüt</a:t>
            </a:r>
            <a:endParaRPr lang="en-US" sz="4000" b="1" dirty="0">
              <a:solidFill>
                <a:schemeClr val="accent1">
                  <a:lumMod val="75000"/>
                </a:schemeClr>
              </a:solidFill>
              <a:latin typeface="Roboto"/>
              <a:ea typeface="+mn-ea"/>
              <a:cs typeface="+mn-cs"/>
            </a:endParaRPr>
          </a:p>
        </p:txBody>
      </p:sp>
      <p:sp>
        <p:nvSpPr>
          <p:cNvPr id="15" name="Metin kutusu 14">
            <a:extLst>
              <a:ext uri="{FF2B5EF4-FFF2-40B4-BE49-F238E27FC236}">
                <a16:creationId xmlns:a16="http://schemas.microsoft.com/office/drawing/2014/main" id="{3D4B41E3-AF5A-4863-A2C3-4D9CF51B1505}"/>
              </a:ext>
            </a:extLst>
          </p:cNvPr>
          <p:cNvSpPr txBox="1"/>
          <p:nvPr/>
        </p:nvSpPr>
        <p:spPr>
          <a:xfrm>
            <a:off x="2188692" y="3985770"/>
            <a:ext cx="7814612" cy="7489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r-TR" sz="3200" dirty="0">
                <a:latin typeface="Roboto"/>
              </a:rPr>
              <a:t>Perşembe: 20:00 ödev kontrol</a:t>
            </a:r>
          </a:p>
        </p:txBody>
      </p:sp>
    </p:spTree>
    <p:extLst>
      <p:ext uri="{BB962C8B-B14F-4D97-AF65-F5344CB8AC3E}">
        <p14:creationId xmlns:p14="http://schemas.microsoft.com/office/powerpoint/2010/main" val="362736778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Unvan 1"/>
          <p:cNvSpPr>
            <a:spLocks noGrp="1"/>
          </p:cNvSpPr>
          <p:nvPr>
            <p:ph type="ctrTitle"/>
          </p:nvPr>
        </p:nvSpPr>
        <p:spPr>
          <a:xfrm>
            <a:off x="3574026" y="487130"/>
            <a:ext cx="5043948" cy="619433"/>
          </a:xfrm>
        </p:spPr>
        <p:txBody>
          <a:bodyPr>
            <a:noAutofit/>
          </a:bodyPr>
          <a:lstStyle/>
          <a:p>
            <a:r>
              <a:rPr lang="tr-TR" sz="4000" b="1" dirty="0">
                <a:solidFill>
                  <a:schemeClr val="accent1">
                    <a:lumMod val="75000"/>
                  </a:schemeClr>
                </a:solidFill>
                <a:latin typeface="Roboto"/>
                <a:ea typeface="+mn-ea"/>
                <a:cs typeface="+mn-cs"/>
              </a:rPr>
              <a:t>Dersler</a:t>
            </a:r>
            <a:endParaRPr lang="en-US" sz="4000" b="1" dirty="0">
              <a:solidFill>
                <a:schemeClr val="accent1">
                  <a:lumMod val="75000"/>
                </a:schemeClr>
              </a:solidFill>
              <a:latin typeface="Roboto"/>
              <a:ea typeface="+mn-ea"/>
              <a:cs typeface="+mn-cs"/>
            </a:endParaRPr>
          </a:p>
        </p:txBody>
      </p:sp>
      <p:sp>
        <p:nvSpPr>
          <p:cNvPr id="7" name="Metin kutusu 6">
            <a:extLst>
              <a:ext uri="{FF2B5EF4-FFF2-40B4-BE49-F238E27FC236}">
                <a16:creationId xmlns:a16="http://schemas.microsoft.com/office/drawing/2014/main" id="{EC90EFAB-E064-4B50-9DB0-EB95A7A0BE29}"/>
              </a:ext>
            </a:extLst>
          </p:cNvPr>
          <p:cNvSpPr txBox="1"/>
          <p:nvPr/>
        </p:nvSpPr>
        <p:spPr>
          <a:xfrm>
            <a:off x="1320114" y="1413895"/>
            <a:ext cx="9922476" cy="7489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r-TR" sz="3200" dirty="0">
                <a:latin typeface="Roboto"/>
              </a:rPr>
              <a:t>28 Ocak 2023 10:00       18 Mart 2023 13:00</a:t>
            </a:r>
          </a:p>
        </p:txBody>
      </p:sp>
      <p:sp>
        <p:nvSpPr>
          <p:cNvPr id="2" name="Dikdörtgen 1">
            <a:extLst>
              <a:ext uri="{FF2B5EF4-FFF2-40B4-BE49-F238E27FC236}">
                <a16:creationId xmlns:a16="http://schemas.microsoft.com/office/drawing/2014/main" id="{E773FEDB-37B3-47B5-BBC3-BCCAA334DAF4}"/>
              </a:ext>
            </a:extLst>
          </p:cNvPr>
          <p:cNvSpPr/>
          <p:nvPr/>
        </p:nvSpPr>
        <p:spPr>
          <a:xfrm>
            <a:off x="2737915" y="1168733"/>
            <a:ext cx="12025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b="1" dirty="0">
                <a:solidFill>
                  <a:schemeClr val="accent1">
                    <a:lumMod val="75000"/>
                  </a:schemeClr>
                </a:solidFill>
                <a:latin typeface="Roboto"/>
              </a:rPr>
              <a:t>Başlangıç</a:t>
            </a:r>
            <a:endParaRPr lang="tr-TR" dirty="0"/>
          </a:p>
        </p:txBody>
      </p:sp>
      <p:sp>
        <p:nvSpPr>
          <p:cNvPr id="9" name="Dikdörtgen 8">
            <a:extLst>
              <a:ext uri="{FF2B5EF4-FFF2-40B4-BE49-F238E27FC236}">
                <a16:creationId xmlns:a16="http://schemas.microsoft.com/office/drawing/2014/main" id="{AF20C3EC-4247-4291-BAF8-803C2BFEEF9B}"/>
              </a:ext>
            </a:extLst>
          </p:cNvPr>
          <p:cNvSpPr/>
          <p:nvPr/>
        </p:nvSpPr>
        <p:spPr>
          <a:xfrm>
            <a:off x="6816192" y="1106563"/>
            <a:ext cx="6511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b="1" dirty="0">
                <a:solidFill>
                  <a:schemeClr val="accent1">
                    <a:lumMod val="75000"/>
                  </a:schemeClr>
                </a:solidFill>
                <a:latin typeface="Roboto"/>
              </a:rPr>
              <a:t>Bitiş</a:t>
            </a:r>
            <a:endParaRPr lang="tr-TR" dirty="0"/>
          </a:p>
        </p:txBody>
      </p:sp>
      <p:sp>
        <p:nvSpPr>
          <p:cNvPr id="26" name="Metin kutusu 25">
            <a:extLst>
              <a:ext uri="{FF2B5EF4-FFF2-40B4-BE49-F238E27FC236}">
                <a16:creationId xmlns:a16="http://schemas.microsoft.com/office/drawing/2014/main" id="{62DDD0C3-E51C-4EBC-BF65-7B9F17A101B2}"/>
              </a:ext>
            </a:extLst>
          </p:cNvPr>
          <p:cNvSpPr txBox="1"/>
          <p:nvPr/>
        </p:nvSpPr>
        <p:spPr>
          <a:xfrm>
            <a:off x="6255833" y="5092291"/>
            <a:ext cx="2664240" cy="7489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tr-TR" sz="3200" dirty="0">
                <a:latin typeface="Roboto"/>
              </a:rPr>
              <a:t>Nisan 2023</a:t>
            </a:r>
          </a:p>
        </p:txBody>
      </p:sp>
      <p:sp>
        <p:nvSpPr>
          <p:cNvPr id="27" name="Unvan 1">
            <a:extLst>
              <a:ext uri="{FF2B5EF4-FFF2-40B4-BE49-F238E27FC236}">
                <a16:creationId xmlns:a16="http://schemas.microsoft.com/office/drawing/2014/main" id="{CD85919E-2FEF-4C6E-B48A-BD630C7B9337}"/>
              </a:ext>
            </a:extLst>
          </p:cNvPr>
          <p:cNvSpPr txBox="1">
            <a:spLocks/>
          </p:cNvSpPr>
          <p:nvPr/>
        </p:nvSpPr>
        <p:spPr>
          <a:xfrm>
            <a:off x="3801247" y="4501542"/>
            <a:ext cx="5043948" cy="61943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sz="4000" b="1" dirty="0">
                <a:solidFill>
                  <a:schemeClr val="accent1">
                    <a:lumMod val="75000"/>
                  </a:schemeClr>
                </a:solidFill>
                <a:latin typeface="Roboto"/>
                <a:ea typeface="+mn-ea"/>
                <a:cs typeface="+mn-cs"/>
              </a:rPr>
              <a:t>Proje Sunumları</a:t>
            </a:r>
            <a:endParaRPr lang="en-US" sz="4000" b="1" dirty="0">
              <a:solidFill>
                <a:schemeClr val="accent1">
                  <a:lumMod val="75000"/>
                </a:schemeClr>
              </a:solidFill>
              <a:latin typeface="Roboto"/>
              <a:ea typeface="+mn-ea"/>
              <a:cs typeface="+mn-cs"/>
            </a:endParaRPr>
          </a:p>
        </p:txBody>
      </p:sp>
      <p:sp>
        <p:nvSpPr>
          <p:cNvPr id="28" name="Unvan 1">
            <a:extLst>
              <a:ext uri="{FF2B5EF4-FFF2-40B4-BE49-F238E27FC236}">
                <a16:creationId xmlns:a16="http://schemas.microsoft.com/office/drawing/2014/main" id="{53882745-1D62-48F2-9FF1-412E935E8E84}"/>
              </a:ext>
            </a:extLst>
          </p:cNvPr>
          <p:cNvSpPr txBox="1">
            <a:spLocks/>
          </p:cNvSpPr>
          <p:nvPr/>
        </p:nvSpPr>
        <p:spPr>
          <a:xfrm>
            <a:off x="3224022" y="2747782"/>
            <a:ext cx="5743955" cy="61943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sz="4000" b="1" dirty="0">
                <a:solidFill>
                  <a:schemeClr val="accent1">
                    <a:lumMod val="75000"/>
                  </a:schemeClr>
                </a:solidFill>
                <a:latin typeface="Roboto"/>
                <a:ea typeface="+mn-ea"/>
                <a:cs typeface="+mn-cs"/>
              </a:rPr>
              <a:t>Proje Hazırlık (2 hafta)</a:t>
            </a:r>
            <a:endParaRPr lang="en-US" sz="4000" b="1" dirty="0">
              <a:solidFill>
                <a:schemeClr val="accent1">
                  <a:lumMod val="75000"/>
                </a:schemeClr>
              </a:solidFill>
              <a:latin typeface="Roboto"/>
              <a:ea typeface="+mn-ea"/>
              <a:cs typeface="+mn-cs"/>
            </a:endParaRPr>
          </a:p>
        </p:txBody>
      </p:sp>
      <p:sp>
        <p:nvSpPr>
          <p:cNvPr id="29" name="Dikdörtgen 28">
            <a:extLst>
              <a:ext uri="{FF2B5EF4-FFF2-40B4-BE49-F238E27FC236}">
                <a16:creationId xmlns:a16="http://schemas.microsoft.com/office/drawing/2014/main" id="{380B6E7E-0464-4D4F-8F8A-B525209969FE}"/>
              </a:ext>
            </a:extLst>
          </p:cNvPr>
          <p:cNvSpPr/>
          <p:nvPr/>
        </p:nvSpPr>
        <p:spPr>
          <a:xfrm>
            <a:off x="4697371" y="5329398"/>
            <a:ext cx="706394" cy="42012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/>
              <a:t>01 </a:t>
            </a:r>
            <a:endParaRPr lang="en-US" dirty="0"/>
          </a:p>
        </p:txBody>
      </p:sp>
      <p:sp>
        <p:nvSpPr>
          <p:cNvPr id="30" name="Dikdörtgen 29">
            <a:extLst>
              <a:ext uri="{FF2B5EF4-FFF2-40B4-BE49-F238E27FC236}">
                <a16:creationId xmlns:a16="http://schemas.microsoft.com/office/drawing/2014/main" id="{4AB660D4-3FC3-42CC-A0FF-015583413B2B}"/>
              </a:ext>
            </a:extLst>
          </p:cNvPr>
          <p:cNvSpPr/>
          <p:nvPr/>
        </p:nvSpPr>
        <p:spPr>
          <a:xfrm>
            <a:off x="5551779" y="5329397"/>
            <a:ext cx="706394" cy="42012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/>
              <a:t>02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564296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7" grpId="0"/>
      <p:bldP spid="2" grpId="0"/>
      <p:bldP spid="9" grpId="0"/>
      <p:bldP spid="26" grpId="0"/>
      <p:bldP spid="27" grpId="0"/>
      <p:bldP spid="28" grpId="0"/>
      <p:bldP spid="29" grpId="0" animBg="1"/>
      <p:bldP spid="3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Unvan 1"/>
          <p:cNvSpPr>
            <a:spLocks noGrp="1"/>
          </p:cNvSpPr>
          <p:nvPr>
            <p:ph type="ctrTitle"/>
          </p:nvPr>
        </p:nvSpPr>
        <p:spPr>
          <a:xfrm>
            <a:off x="1238493" y="195018"/>
            <a:ext cx="8808334" cy="619433"/>
          </a:xfrm>
        </p:spPr>
        <p:txBody>
          <a:bodyPr>
            <a:noAutofit/>
          </a:bodyPr>
          <a:lstStyle/>
          <a:p>
            <a:r>
              <a:rPr lang="tr-TR" sz="3200" b="1" dirty="0">
                <a:solidFill>
                  <a:srgbClr val="FF4D4D"/>
                </a:solidFill>
                <a:latin typeface="Chromatica" panose="00000500000000000000" pitchFamily="50" charset="-94"/>
                <a:ea typeface="+mn-ea"/>
                <a:cs typeface="+mn-cs"/>
              </a:rPr>
              <a:t>Ödevler nasıl kontrol ediliyor?</a:t>
            </a:r>
            <a:endParaRPr lang="en-US" sz="3200" b="1" dirty="0">
              <a:solidFill>
                <a:srgbClr val="FF4D4D"/>
              </a:solidFill>
              <a:latin typeface="Chromatica" panose="00000500000000000000" pitchFamily="50" charset="-94"/>
              <a:ea typeface="+mn-ea"/>
              <a:cs typeface="+mn-cs"/>
            </a:endParaRPr>
          </a:p>
        </p:txBody>
      </p:sp>
      <p:sp>
        <p:nvSpPr>
          <p:cNvPr id="3" name="Metin kutusu 2">
            <a:extLst>
              <a:ext uri="{FF2B5EF4-FFF2-40B4-BE49-F238E27FC236}">
                <a16:creationId xmlns:a16="http://schemas.microsoft.com/office/drawing/2014/main" id="{2DC8A280-C738-452F-B627-12CB68E50CC1}"/>
              </a:ext>
            </a:extLst>
          </p:cNvPr>
          <p:cNvSpPr txBox="1"/>
          <p:nvPr/>
        </p:nvSpPr>
        <p:spPr>
          <a:xfrm>
            <a:off x="909851" y="1024793"/>
            <a:ext cx="10372298" cy="4098558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tr-TR" sz="2200" dirty="0">
                <a:latin typeface="Roboto"/>
              </a:rPr>
              <a:t>Rastgele </a:t>
            </a:r>
            <a:r>
              <a:rPr lang="tr-TR" sz="2200" b="1" dirty="0">
                <a:latin typeface="Roboto"/>
              </a:rPr>
              <a:t>20 kişi </a:t>
            </a:r>
            <a:r>
              <a:rPr lang="tr-TR" sz="2200" dirty="0">
                <a:latin typeface="Roboto"/>
              </a:rPr>
              <a:t>seçilir.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tr-TR" sz="2200" dirty="0">
                <a:latin typeface="Roboto"/>
              </a:rPr>
              <a:t>Herhangi bir sorunun cevabını ekran paylaşarak sunması istenir.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tr-TR" sz="2200" dirty="0">
                <a:latin typeface="Roboto"/>
              </a:rPr>
              <a:t>Sunum esnasında terletici sorular sorulur.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tr-TR" sz="2200" dirty="0">
                <a:latin typeface="Roboto"/>
              </a:rPr>
              <a:t>Ödevini paylaşan 1 puan alır.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tr-TR" sz="2200" dirty="0">
                <a:latin typeface="Roboto"/>
              </a:rPr>
              <a:t>Seçilen ama ödev sunmayan 0 puan alır.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tr-TR" sz="2200" dirty="0">
                <a:latin typeface="Roboto"/>
              </a:rPr>
              <a:t>Seçilen ama sunuma katılmayan 0 puan alır.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tr-TR" sz="2200" dirty="0">
                <a:latin typeface="Roboto"/>
              </a:rPr>
              <a:t>Kurada çıkmayanlar 1 puan alır.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tr-TR" sz="2200" dirty="0">
                <a:latin typeface="Roboto"/>
              </a:rPr>
              <a:t>Ödev sunumları için takip çizelgesi tutulur.</a:t>
            </a:r>
          </a:p>
        </p:txBody>
      </p:sp>
    </p:spTree>
    <p:extLst>
      <p:ext uri="{BB962C8B-B14F-4D97-AF65-F5344CB8AC3E}">
        <p14:creationId xmlns:p14="http://schemas.microsoft.com/office/powerpoint/2010/main" val="59847022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Unvan 1"/>
          <p:cNvSpPr>
            <a:spLocks noGrp="1"/>
          </p:cNvSpPr>
          <p:nvPr>
            <p:ph type="ctrTitle"/>
          </p:nvPr>
        </p:nvSpPr>
        <p:spPr>
          <a:xfrm>
            <a:off x="2435368" y="287615"/>
            <a:ext cx="6687573" cy="619433"/>
          </a:xfrm>
        </p:spPr>
        <p:txBody>
          <a:bodyPr>
            <a:noAutofit/>
          </a:bodyPr>
          <a:lstStyle/>
          <a:p>
            <a:r>
              <a:rPr lang="tr-TR" sz="3200" b="1" dirty="0">
                <a:solidFill>
                  <a:srgbClr val="FF4D4D"/>
                </a:solidFill>
                <a:latin typeface="Chromatica" panose="00000500000000000000" pitchFamily="50" charset="-94"/>
                <a:ea typeface="+mn-ea"/>
                <a:cs typeface="+mn-cs"/>
              </a:rPr>
              <a:t>Yöntem</a:t>
            </a:r>
            <a:endParaRPr lang="en-US" sz="3200" b="1" dirty="0">
              <a:solidFill>
                <a:srgbClr val="FF4D4D"/>
              </a:solidFill>
              <a:latin typeface="Chromatica" panose="00000500000000000000" pitchFamily="50" charset="-94"/>
              <a:ea typeface="+mn-ea"/>
              <a:cs typeface="+mn-cs"/>
            </a:endParaRPr>
          </a:p>
        </p:txBody>
      </p:sp>
      <p:sp>
        <p:nvSpPr>
          <p:cNvPr id="3" name="Metin kutusu 2">
            <a:extLst>
              <a:ext uri="{FF2B5EF4-FFF2-40B4-BE49-F238E27FC236}">
                <a16:creationId xmlns:a16="http://schemas.microsoft.com/office/drawing/2014/main" id="{2DC8A280-C738-452F-B627-12CB68E50CC1}"/>
              </a:ext>
            </a:extLst>
          </p:cNvPr>
          <p:cNvSpPr txBox="1"/>
          <p:nvPr/>
        </p:nvSpPr>
        <p:spPr>
          <a:xfrm>
            <a:off x="909851" y="920621"/>
            <a:ext cx="10372298" cy="4098558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tr-TR" sz="2200" dirty="0">
                <a:latin typeface="Roboto"/>
              </a:rPr>
              <a:t>Eğitmen teorisini anlatır (Araç nedir, niye var, nasıl kullanılır?)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tr-TR" sz="2200" dirty="0">
                <a:latin typeface="Roboto"/>
              </a:rPr>
              <a:t>Eğitmen uygulamalı örnek gösterir. Güçlü donanım gerektirdiği için bazı dersler sadece gösteri (demo) şeklinde işlenir.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tr-TR" sz="2200" dirty="0">
                <a:latin typeface="Roboto"/>
              </a:rPr>
              <a:t>Öğrenci ders esnasında aktif not tutar.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tr-TR" sz="2200" dirty="0">
                <a:latin typeface="Roboto"/>
              </a:rPr>
              <a:t>Öğrenci ders sonrası, video kaydı yardımıyla dersteki örnekleri kendisi tekrarlar.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tr-TR" sz="2200" dirty="0">
                <a:latin typeface="Roboto"/>
              </a:rPr>
              <a:t>Öğrenci haftalık alıştırmalar/ödevlerini yapar.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tr-TR" sz="2200" dirty="0">
                <a:latin typeface="Roboto"/>
              </a:rPr>
              <a:t>Alıştırmalar ve ödev cevapları Perşembe günü sunulur.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tr-TR" sz="2200" dirty="0">
                <a:latin typeface="Roboto"/>
              </a:rPr>
              <a:t>Eğitim sonuna kadar birçok alıştırma, ödev ve proje bitirilmiş olur. </a:t>
            </a:r>
          </a:p>
        </p:txBody>
      </p:sp>
    </p:spTree>
    <p:extLst>
      <p:ext uri="{BB962C8B-B14F-4D97-AF65-F5344CB8AC3E}">
        <p14:creationId xmlns:p14="http://schemas.microsoft.com/office/powerpoint/2010/main" val="107436240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Unvan 1"/>
          <p:cNvSpPr>
            <a:spLocks noGrp="1"/>
          </p:cNvSpPr>
          <p:nvPr>
            <p:ph type="ctrTitle"/>
          </p:nvPr>
        </p:nvSpPr>
        <p:spPr>
          <a:xfrm>
            <a:off x="322504" y="290913"/>
            <a:ext cx="5237047" cy="619433"/>
          </a:xfrm>
        </p:spPr>
        <p:txBody>
          <a:bodyPr>
            <a:noAutofit/>
          </a:bodyPr>
          <a:lstStyle/>
          <a:p>
            <a:r>
              <a:rPr lang="tr-TR" sz="3200" b="1" dirty="0">
                <a:solidFill>
                  <a:srgbClr val="FF4D4D"/>
                </a:solidFill>
                <a:latin typeface="Chromatica" panose="00000500000000000000" pitchFamily="50" charset="-94"/>
                <a:ea typeface="+mn-ea"/>
                <a:cs typeface="+mn-cs"/>
              </a:rPr>
              <a:t>Ders Esnası Öğrenci</a:t>
            </a:r>
            <a:endParaRPr lang="en-US" sz="3200" b="1" dirty="0">
              <a:solidFill>
                <a:srgbClr val="FF4D4D"/>
              </a:solidFill>
              <a:latin typeface="Chromatica" panose="00000500000000000000" pitchFamily="50" charset="-94"/>
              <a:ea typeface="+mn-ea"/>
              <a:cs typeface="+mn-cs"/>
            </a:endParaRPr>
          </a:p>
        </p:txBody>
      </p:sp>
      <p:sp>
        <p:nvSpPr>
          <p:cNvPr id="2" name="Ok: Sağ 1">
            <a:extLst>
              <a:ext uri="{FF2B5EF4-FFF2-40B4-BE49-F238E27FC236}">
                <a16:creationId xmlns:a16="http://schemas.microsoft.com/office/drawing/2014/main" id="{7788D329-641F-4902-8097-A0F3F9949709}"/>
              </a:ext>
            </a:extLst>
          </p:cNvPr>
          <p:cNvSpPr/>
          <p:nvPr/>
        </p:nvSpPr>
        <p:spPr>
          <a:xfrm>
            <a:off x="4548231" y="2847854"/>
            <a:ext cx="2461846" cy="1617784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grpSp>
        <p:nvGrpSpPr>
          <p:cNvPr id="5" name="Grup 4">
            <a:extLst>
              <a:ext uri="{FF2B5EF4-FFF2-40B4-BE49-F238E27FC236}">
                <a16:creationId xmlns:a16="http://schemas.microsoft.com/office/drawing/2014/main" id="{5EAE222D-76A7-4342-8839-BAFEBB59933B}"/>
              </a:ext>
            </a:extLst>
          </p:cNvPr>
          <p:cNvGrpSpPr/>
          <p:nvPr/>
        </p:nvGrpSpPr>
        <p:grpSpPr>
          <a:xfrm>
            <a:off x="7460525" y="1568411"/>
            <a:ext cx="3634195" cy="3844288"/>
            <a:chOff x="7460525" y="1568411"/>
            <a:chExt cx="3634195" cy="3844288"/>
          </a:xfrm>
        </p:grpSpPr>
        <p:pic>
          <p:nvPicPr>
            <p:cNvPr id="2056" name="Picture 8" descr="India Chapter Test! | Linking to Thinking">
              <a:extLst>
                <a:ext uri="{FF2B5EF4-FFF2-40B4-BE49-F238E27FC236}">
                  <a16:creationId xmlns:a16="http://schemas.microsoft.com/office/drawing/2014/main" id="{BCE1E1C9-BA4C-40FD-9691-5167B77524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60525" y="1568411"/>
              <a:ext cx="3324832" cy="3430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Dikdörtgen 3">
              <a:extLst>
                <a:ext uri="{FF2B5EF4-FFF2-40B4-BE49-F238E27FC236}">
                  <a16:creationId xmlns:a16="http://schemas.microsoft.com/office/drawing/2014/main" id="{CF4FDC86-2AD6-4ECE-8AAE-68F3112BD6D8}"/>
                </a:ext>
              </a:extLst>
            </p:cNvPr>
            <p:cNvSpPr/>
            <p:nvPr/>
          </p:nvSpPr>
          <p:spPr>
            <a:xfrm>
              <a:off x="8289144" y="5166478"/>
              <a:ext cx="2805576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tr-TR" sz="1000" dirty="0"/>
                <a:t>https://images.app.goo.gl/Wp8nUoW9NaEUyBoj9</a:t>
              </a:r>
            </a:p>
          </p:txBody>
        </p:sp>
      </p:grpSp>
      <p:grpSp>
        <p:nvGrpSpPr>
          <p:cNvPr id="7" name="Grup 6">
            <a:extLst>
              <a:ext uri="{FF2B5EF4-FFF2-40B4-BE49-F238E27FC236}">
                <a16:creationId xmlns:a16="http://schemas.microsoft.com/office/drawing/2014/main" id="{1BC9FF97-66F5-4908-9C91-C9EA21E8BFD5}"/>
              </a:ext>
            </a:extLst>
          </p:cNvPr>
          <p:cNvGrpSpPr/>
          <p:nvPr/>
        </p:nvGrpSpPr>
        <p:grpSpPr>
          <a:xfrm>
            <a:off x="533301" y="3656746"/>
            <a:ext cx="2868093" cy="2454849"/>
            <a:chOff x="533301" y="3656746"/>
            <a:chExt cx="2868093" cy="2454849"/>
          </a:xfrm>
        </p:grpSpPr>
        <p:pic>
          <p:nvPicPr>
            <p:cNvPr id="2054" name="Picture 6" descr="Amazon.com: Super Notepad - Take notes, make lists, add reminders: Appstore  for Android">
              <a:extLst>
                <a:ext uri="{FF2B5EF4-FFF2-40B4-BE49-F238E27FC236}">
                  <a16:creationId xmlns:a16="http://schemas.microsoft.com/office/drawing/2014/main" id="{8680FC7A-EE26-467D-97B6-E67B0A968E3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7280" y="3656746"/>
              <a:ext cx="2208628" cy="22086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Dikdörtgen 5">
              <a:extLst>
                <a:ext uri="{FF2B5EF4-FFF2-40B4-BE49-F238E27FC236}">
                  <a16:creationId xmlns:a16="http://schemas.microsoft.com/office/drawing/2014/main" id="{9D121F3E-61E4-4EE6-B30E-9E5DC9EE80CD}"/>
                </a:ext>
              </a:extLst>
            </p:cNvPr>
            <p:cNvSpPr/>
            <p:nvPr/>
          </p:nvSpPr>
          <p:spPr>
            <a:xfrm>
              <a:off x="533301" y="5865374"/>
              <a:ext cx="2868093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tr-TR" sz="1000" dirty="0"/>
                <a:t>https://images.app.goo.gl/Fxm38STTmyWMVw78A</a:t>
              </a:r>
            </a:p>
          </p:txBody>
        </p:sp>
      </p:grpSp>
      <p:grpSp>
        <p:nvGrpSpPr>
          <p:cNvPr id="9" name="Grup 8">
            <a:extLst>
              <a:ext uri="{FF2B5EF4-FFF2-40B4-BE49-F238E27FC236}">
                <a16:creationId xmlns:a16="http://schemas.microsoft.com/office/drawing/2014/main" id="{EA5705AD-E274-4EE5-BF67-96FE06C62E36}"/>
              </a:ext>
            </a:extLst>
          </p:cNvPr>
          <p:cNvGrpSpPr/>
          <p:nvPr/>
        </p:nvGrpSpPr>
        <p:grpSpPr>
          <a:xfrm>
            <a:off x="606149" y="992626"/>
            <a:ext cx="3658438" cy="2208628"/>
            <a:chOff x="606149" y="992626"/>
            <a:chExt cx="3658438" cy="2208628"/>
          </a:xfrm>
        </p:grpSpPr>
        <p:pic>
          <p:nvPicPr>
            <p:cNvPr id="2052" name="Picture 4" descr="Children, be quiet and watch your lesson | The Thomas B. Fordham Institute">
              <a:extLst>
                <a:ext uri="{FF2B5EF4-FFF2-40B4-BE49-F238E27FC236}">
                  <a16:creationId xmlns:a16="http://schemas.microsoft.com/office/drawing/2014/main" id="{79A8809D-81F4-4235-B6D6-E5633765415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6149" y="992626"/>
              <a:ext cx="3658438" cy="19206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Dikdörtgen 7">
              <a:extLst>
                <a:ext uri="{FF2B5EF4-FFF2-40B4-BE49-F238E27FC236}">
                  <a16:creationId xmlns:a16="http://schemas.microsoft.com/office/drawing/2014/main" id="{F89782A0-9AA9-4161-9E4B-0D83E42E6BFE}"/>
                </a:ext>
              </a:extLst>
            </p:cNvPr>
            <p:cNvSpPr/>
            <p:nvPr/>
          </p:nvSpPr>
          <p:spPr>
            <a:xfrm>
              <a:off x="1064640" y="2955033"/>
              <a:ext cx="2741456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tr-TR" sz="1000" dirty="0"/>
                <a:t>https://images.app.goo.gl/1FVQ7bpfYh1NY8NVA</a:t>
              </a:r>
            </a:p>
          </p:txBody>
        </p:sp>
      </p:grpSp>
      <p:sp>
        <p:nvSpPr>
          <p:cNvPr id="13" name="Unvan 1">
            <a:extLst>
              <a:ext uri="{FF2B5EF4-FFF2-40B4-BE49-F238E27FC236}">
                <a16:creationId xmlns:a16="http://schemas.microsoft.com/office/drawing/2014/main" id="{93E9C2C7-1910-4E65-A7CB-8D501DD1DC28}"/>
              </a:ext>
            </a:extLst>
          </p:cNvPr>
          <p:cNvSpPr txBox="1">
            <a:spLocks/>
          </p:cNvSpPr>
          <p:nvPr/>
        </p:nvSpPr>
        <p:spPr>
          <a:xfrm>
            <a:off x="6954953" y="682909"/>
            <a:ext cx="5237047" cy="61943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sz="3200" b="1" dirty="0">
                <a:solidFill>
                  <a:srgbClr val="FF4D4D"/>
                </a:solidFill>
                <a:latin typeface="Chromatica" panose="00000500000000000000" pitchFamily="50" charset="-94"/>
                <a:ea typeface="+mn-ea"/>
                <a:cs typeface="+mn-cs"/>
              </a:rPr>
              <a:t>Ders Sonrası Öğrenci</a:t>
            </a:r>
            <a:endParaRPr lang="en-US" sz="3200" b="1" dirty="0">
              <a:solidFill>
                <a:srgbClr val="FF4D4D"/>
              </a:solidFill>
              <a:latin typeface="Chromatica" panose="00000500000000000000" pitchFamily="50" charset="-94"/>
              <a:ea typeface="+mn-ea"/>
              <a:cs typeface="+mn-cs"/>
            </a:endParaRPr>
          </a:p>
        </p:txBody>
      </p:sp>
      <p:sp>
        <p:nvSpPr>
          <p:cNvPr id="14" name="Unvan 1">
            <a:extLst>
              <a:ext uri="{FF2B5EF4-FFF2-40B4-BE49-F238E27FC236}">
                <a16:creationId xmlns:a16="http://schemas.microsoft.com/office/drawing/2014/main" id="{AE24D8D4-E200-4203-83B3-9820EADD3538}"/>
              </a:ext>
            </a:extLst>
          </p:cNvPr>
          <p:cNvSpPr txBox="1">
            <a:spLocks/>
          </p:cNvSpPr>
          <p:nvPr/>
        </p:nvSpPr>
        <p:spPr>
          <a:xfrm>
            <a:off x="2907176" y="4458818"/>
            <a:ext cx="5743955" cy="105594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sz="3200" b="1" dirty="0">
                <a:solidFill>
                  <a:srgbClr val="FF4D4D"/>
                </a:solidFill>
                <a:latin typeface="Chromatica" panose="00000500000000000000" pitchFamily="50" charset="-94"/>
                <a:ea typeface="+mn-ea"/>
                <a:cs typeface="+mn-cs"/>
              </a:rPr>
              <a:t>Hangi konu ne zaman anlatıldı mutlaka not alın.</a:t>
            </a:r>
            <a:endParaRPr lang="en-US" sz="3200" b="1" dirty="0">
              <a:solidFill>
                <a:srgbClr val="FF4D4D"/>
              </a:solidFill>
              <a:latin typeface="Chromatica" panose="00000500000000000000" pitchFamily="50" charset="-9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0052891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" grpId="0" animBg="1"/>
      <p:bldP spid="13" grpId="0"/>
      <p:bldP spid="1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Dikdörtgen 12"/>
          <p:cNvSpPr/>
          <p:nvPr/>
        </p:nvSpPr>
        <p:spPr>
          <a:xfrm>
            <a:off x="6096000" y="1355568"/>
            <a:ext cx="5276193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400" dirty="0">
                <a:solidFill>
                  <a:srgbClr val="404041"/>
                </a:solidFill>
                <a:latin typeface="Roboto"/>
              </a:rPr>
              <a:t>Erkan ŞİRİN</a:t>
            </a:r>
          </a:p>
          <a:p>
            <a:r>
              <a:rPr lang="tr-TR" dirty="0"/>
              <a:t>Senior Data/ML Engineer</a:t>
            </a:r>
          </a:p>
          <a:p>
            <a:endParaRPr lang="tr-TR" dirty="0"/>
          </a:p>
          <a:p>
            <a:pPr marL="457200" indent="-45720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tr-TR" sz="2400" dirty="0">
                <a:solidFill>
                  <a:srgbClr val="404041"/>
                </a:solidFill>
                <a:latin typeface="Roboto"/>
              </a:rPr>
              <a:t>Türkiye, Avrupa ve Amerika sektör tecrübesi</a:t>
            </a:r>
          </a:p>
          <a:p>
            <a:pPr marL="457200" indent="-45720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tr-TR" sz="2400" dirty="0">
                <a:solidFill>
                  <a:srgbClr val="404041"/>
                </a:solidFill>
                <a:latin typeface="Roboto"/>
              </a:rPr>
              <a:t>Eğitmenlik tecrübesi</a:t>
            </a:r>
          </a:p>
          <a:p>
            <a:pPr marL="457200" indent="-45720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tr-TR" sz="2400" dirty="0">
                <a:solidFill>
                  <a:srgbClr val="404041"/>
                </a:solidFill>
                <a:latin typeface="Roboto"/>
              </a:rPr>
              <a:t>Akademik çalışmalar (PhD terk </a:t>
            </a:r>
            <a:r>
              <a:rPr lang="tr-TR" sz="2400" dirty="0">
                <a:solidFill>
                  <a:srgbClr val="404041"/>
                </a:solidFill>
                <a:latin typeface="Roboto"/>
                <a:sym typeface="Wingdings" panose="05000000000000000000" pitchFamily="2" charset="2"/>
              </a:rPr>
              <a:t>)</a:t>
            </a:r>
            <a:endParaRPr lang="tr-TR" sz="2400" dirty="0">
              <a:solidFill>
                <a:srgbClr val="404041"/>
              </a:solidFill>
              <a:latin typeface="Roboto"/>
            </a:endParaRPr>
          </a:p>
        </p:txBody>
      </p:sp>
      <p:sp>
        <p:nvSpPr>
          <p:cNvPr id="4" name="Dikdörtgen 3">
            <a:extLst>
              <a:ext uri="{FF2B5EF4-FFF2-40B4-BE49-F238E27FC236}">
                <a16:creationId xmlns:a16="http://schemas.microsoft.com/office/drawing/2014/main" id="{FF7BC00C-9752-41A8-9C88-7451042D3C5C}"/>
              </a:ext>
            </a:extLst>
          </p:cNvPr>
          <p:cNvSpPr/>
          <p:nvPr/>
        </p:nvSpPr>
        <p:spPr>
          <a:xfrm>
            <a:off x="1164601" y="4328462"/>
            <a:ext cx="38731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2400" dirty="0">
                <a:latin typeface="Roboto"/>
                <a:hlinkClick r:id="rId2"/>
              </a:rPr>
              <a:t>erkansirin78@hotmail.com</a:t>
            </a:r>
            <a:endParaRPr lang="tr-TR" sz="2400" dirty="0">
              <a:latin typeface="Roboto"/>
            </a:endParaRPr>
          </a:p>
        </p:txBody>
      </p:sp>
      <p:sp>
        <p:nvSpPr>
          <p:cNvPr id="5" name="Dikdörtgen 4">
            <a:extLst>
              <a:ext uri="{FF2B5EF4-FFF2-40B4-BE49-F238E27FC236}">
                <a16:creationId xmlns:a16="http://schemas.microsoft.com/office/drawing/2014/main" id="{34DF71B8-B6CB-403D-B382-6A34CAAB5B4E}"/>
              </a:ext>
            </a:extLst>
          </p:cNvPr>
          <p:cNvSpPr/>
          <p:nvPr/>
        </p:nvSpPr>
        <p:spPr>
          <a:xfrm>
            <a:off x="1505047" y="5021685"/>
            <a:ext cx="276229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2400" b="1" dirty="0">
                <a:solidFill>
                  <a:srgbClr val="404041"/>
                </a:solidFill>
                <a:latin typeface="Roboto"/>
              </a:rPr>
              <a:t>+90 506 543 2731</a:t>
            </a:r>
          </a:p>
        </p:txBody>
      </p:sp>
      <p:sp>
        <p:nvSpPr>
          <p:cNvPr id="2" name="Dikdörtgen 1">
            <a:extLst>
              <a:ext uri="{FF2B5EF4-FFF2-40B4-BE49-F238E27FC236}">
                <a16:creationId xmlns:a16="http://schemas.microsoft.com/office/drawing/2014/main" id="{C18A4F09-FF0E-4D70-9F20-F75EC4B9FF06}"/>
              </a:ext>
            </a:extLst>
          </p:cNvPr>
          <p:cNvSpPr/>
          <p:nvPr/>
        </p:nvSpPr>
        <p:spPr>
          <a:xfrm>
            <a:off x="786550" y="5714908"/>
            <a:ext cx="4760235" cy="7727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algn="just">
              <a:lnSpc>
                <a:spcPct val="107000"/>
              </a:lnSpc>
              <a:spcAft>
                <a:spcPts val="800"/>
              </a:spcAft>
            </a:pPr>
            <a:r>
              <a:rPr lang="tr-TR" b="1" dirty="0" err="1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LinkedIn</a:t>
            </a:r>
            <a:r>
              <a:rPr lang="tr-TR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endParaRPr lang="tr-TR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algn="just">
              <a:lnSpc>
                <a:spcPct val="107000"/>
              </a:lnSpc>
              <a:spcAft>
                <a:spcPts val="800"/>
              </a:spcAft>
            </a:pPr>
            <a:r>
              <a:rPr lang="tr-TR" u="sng" dirty="0">
                <a:solidFill>
                  <a:srgbClr val="0563C1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https://www.linkedin.com/in/erkansirin78</a:t>
            </a:r>
            <a:endParaRPr lang="tr-TR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5C7D81C7-DACF-446F-A668-FB2A8BF1102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16" t="7363" r="34040" b="25915"/>
          <a:stretch/>
        </p:blipFill>
        <p:spPr>
          <a:xfrm>
            <a:off x="1164601" y="641446"/>
            <a:ext cx="3443189" cy="3224625"/>
          </a:xfrm>
          <a:prstGeom prst="rect">
            <a:avLst/>
          </a:prstGeom>
        </p:spPr>
      </p:pic>
      <p:sp>
        <p:nvSpPr>
          <p:cNvPr id="8" name="Dikdörtgen 1">
            <a:extLst>
              <a:ext uri="{FF2B5EF4-FFF2-40B4-BE49-F238E27FC236}">
                <a16:creationId xmlns:a16="http://schemas.microsoft.com/office/drawing/2014/main" id="{68B5C028-2886-4C05-A89D-9AE1448167C6}"/>
              </a:ext>
            </a:extLst>
          </p:cNvPr>
          <p:cNvSpPr/>
          <p:nvPr/>
        </p:nvSpPr>
        <p:spPr>
          <a:xfrm>
            <a:off x="5919267" y="5714908"/>
            <a:ext cx="6096000" cy="772712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algn="just">
              <a:lnSpc>
                <a:spcPct val="107000"/>
              </a:lnSpc>
              <a:spcAft>
                <a:spcPts val="800"/>
              </a:spcAft>
            </a:pPr>
            <a:r>
              <a:rPr lang="tr-TR" b="1" dirty="0" err="1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Instagram</a:t>
            </a:r>
            <a:r>
              <a:rPr lang="tr-TR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endParaRPr lang="tr-TR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algn="just">
              <a:lnSpc>
                <a:spcPct val="107000"/>
              </a:lnSpc>
              <a:spcAft>
                <a:spcPts val="800"/>
              </a:spcAft>
            </a:pPr>
            <a:r>
              <a:rPr lang="tr-TR" u="sng" dirty="0">
                <a:solidFill>
                  <a:srgbClr val="0563C1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@erkan.sirin_</a:t>
            </a:r>
            <a:endParaRPr lang="tr-TR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3417890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Unvan 1"/>
          <p:cNvSpPr>
            <a:spLocks noGrp="1"/>
          </p:cNvSpPr>
          <p:nvPr>
            <p:ph type="ctrTitle"/>
          </p:nvPr>
        </p:nvSpPr>
        <p:spPr>
          <a:xfrm>
            <a:off x="1271409" y="877509"/>
            <a:ext cx="5448568" cy="619433"/>
          </a:xfrm>
        </p:spPr>
        <p:txBody>
          <a:bodyPr>
            <a:noAutofit/>
          </a:bodyPr>
          <a:lstStyle/>
          <a:p>
            <a:r>
              <a:rPr lang="tr-TR" sz="4000" b="1" dirty="0">
                <a:solidFill>
                  <a:schemeClr val="accent1">
                    <a:lumMod val="75000"/>
                  </a:schemeClr>
                </a:solidFill>
                <a:latin typeface="Roboto"/>
                <a:ea typeface="+mn-ea"/>
                <a:cs typeface="+mn-cs"/>
              </a:rPr>
              <a:t>Duyduğumu unuturum</a:t>
            </a:r>
            <a:endParaRPr lang="en-US" sz="4000" b="1" dirty="0">
              <a:solidFill>
                <a:schemeClr val="accent1">
                  <a:lumMod val="75000"/>
                </a:schemeClr>
              </a:solidFill>
              <a:latin typeface="Roboto"/>
              <a:ea typeface="+mn-ea"/>
              <a:cs typeface="+mn-cs"/>
            </a:endParaRPr>
          </a:p>
        </p:txBody>
      </p:sp>
      <p:pic>
        <p:nvPicPr>
          <p:cNvPr id="10" name="Resim 9">
            <a:extLst>
              <a:ext uri="{FF2B5EF4-FFF2-40B4-BE49-F238E27FC236}">
                <a16:creationId xmlns:a16="http://schemas.microsoft.com/office/drawing/2014/main" id="{AF0D7FDB-BE8C-4961-849C-6EE63D10C5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9924" y="259433"/>
            <a:ext cx="2891751" cy="2130084"/>
          </a:xfrm>
          <a:prstGeom prst="rect">
            <a:avLst/>
          </a:prstGeom>
        </p:spPr>
      </p:pic>
      <p:sp>
        <p:nvSpPr>
          <p:cNvPr id="17" name="Unvan 1">
            <a:extLst>
              <a:ext uri="{FF2B5EF4-FFF2-40B4-BE49-F238E27FC236}">
                <a16:creationId xmlns:a16="http://schemas.microsoft.com/office/drawing/2014/main" id="{B1078B94-9DDF-452F-8456-2BCE781D05CE}"/>
              </a:ext>
            </a:extLst>
          </p:cNvPr>
          <p:cNvSpPr txBox="1">
            <a:spLocks/>
          </p:cNvSpPr>
          <p:nvPr/>
        </p:nvSpPr>
        <p:spPr>
          <a:xfrm>
            <a:off x="4793412" y="2809567"/>
            <a:ext cx="5448568" cy="61943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sz="4000" b="1" dirty="0">
                <a:solidFill>
                  <a:schemeClr val="accent1">
                    <a:lumMod val="75000"/>
                  </a:schemeClr>
                </a:solidFill>
                <a:latin typeface="Roboto"/>
                <a:ea typeface="+mn-ea"/>
                <a:cs typeface="+mn-cs"/>
              </a:rPr>
              <a:t>Gördüğümü hatırlarım</a:t>
            </a:r>
            <a:endParaRPr lang="en-US" sz="4000" b="1" dirty="0">
              <a:solidFill>
                <a:schemeClr val="accent1">
                  <a:lumMod val="75000"/>
                </a:schemeClr>
              </a:solidFill>
              <a:latin typeface="Roboto"/>
              <a:ea typeface="+mn-ea"/>
              <a:cs typeface="+mn-cs"/>
            </a:endParaRPr>
          </a:p>
        </p:txBody>
      </p:sp>
      <p:pic>
        <p:nvPicPr>
          <p:cNvPr id="1030" name="Picture 6" descr="light-bulb-idea">
            <a:extLst>
              <a:ext uri="{FF2B5EF4-FFF2-40B4-BE49-F238E27FC236}">
                <a16:creationId xmlns:a16="http://schemas.microsoft.com/office/drawing/2014/main" id="{AB05CB94-6479-477A-90D2-291E18E88B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4770" y="1458431"/>
            <a:ext cx="2568642" cy="2702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Unvan 1">
            <a:extLst>
              <a:ext uri="{FF2B5EF4-FFF2-40B4-BE49-F238E27FC236}">
                <a16:creationId xmlns:a16="http://schemas.microsoft.com/office/drawing/2014/main" id="{F0D615BD-B3F6-4CF1-8D54-845B8CD56C37}"/>
              </a:ext>
            </a:extLst>
          </p:cNvPr>
          <p:cNvSpPr txBox="1">
            <a:spLocks/>
          </p:cNvSpPr>
          <p:nvPr/>
        </p:nvSpPr>
        <p:spPr>
          <a:xfrm>
            <a:off x="6564334" y="4683702"/>
            <a:ext cx="5448568" cy="61943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sz="4000" b="1" dirty="0">
                <a:solidFill>
                  <a:srgbClr val="FF4D4D"/>
                </a:solidFill>
                <a:latin typeface="Roboto"/>
                <a:ea typeface="+mn-ea"/>
                <a:cs typeface="+mn-cs"/>
              </a:rPr>
              <a:t>Yaptığımı bilirim</a:t>
            </a:r>
            <a:endParaRPr lang="en-US" sz="4000" b="1" dirty="0">
              <a:solidFill>
                <a:srgbClr val="FF4D4D"/>
              </a:solidFill>
              <a:latin typeface="Roboto"/>
              <a:ea typeface="+mn-ea"/>
              <a:cs typeface="+mn-cs"/>
            </a:endParaRPr>
          </a:p>
        </p:txBody>
      </p:sp>
      <p:pic>
        <p:nvPicPr>
          <p:cNvPr id="19" name="Resim 18">
            <a:extLst>
              <a:ext uri="{FF2B5EF4-FFF2-40B4-BE49-F238E27FC236}">
                <a16:creationId xmlns:a16="http://schemas.microsoft.com/office/drawing/2014/main" id="{3E5DBEAD-68D6-4012-A2D3-75F1BDFC9F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363" y="2310778"/>
            <a:ext cx="5863465" cy="3912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14597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2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Unvan 1"/>
          <p:cNvSpPr>
            <a:spLocks noGrp="1"/>
          </p:cNvSpPr>
          <p:nvPr>
            <p:ph type="ctrTitle"/>
          </p:nvPr>
        </p:nvSpPr>
        <p:spPr>
          <a:xfrm>
            <a:off x="2435368" y="287615"/>
            <a:ext cx="6687573" cy="619433"/>
          </a:xfrm>
        </p:spPr>
        <p:txBody>
          <a:bodyPr>
            <a:noAutofit/>
          </a:bodyPr>
          <a:lstStyle/>
          <a:p>
            <a:r>
              <a:rPr lang="tr-TR" sz="3200" b="1" dirty="0">
                <a:solidFill>
                  <a:srgbClr val="FF4D4D"/>
                </a:solidFill>
                <a:latin typeface="Chromatica" panose="00000500000000000000" pitchFamily="50" charset="-94"/>
                <a:ea typeface="+mn-ea"/>
                <a:cs typeface="+mn-cs"/>
              </a:rPr>
              <a:t>Motivasyon</a:t>
            </a:r>
            <a:endParaRPr lang="en-US" sz="3200" b="1" dirty="0">
              <a:solidFill>
                <a:srgbClr val="FF4D4D"/>
              </a:solidFill>
              <a:latin typeface="Chromatica" panose="00000500000000000000" pitchFamily="50" charset="-94"/>
              <a:ea typeface="+mn-ea"/>
              <a:cs typeface="+mn-cs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197BED0-A3E2-4AF8-9A98-C9A9904265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7050" y="907048"/>
            <a:ext cx="4762500" cy="5172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D4793A1E-C17F-4939-AB1F-F5E08AEB72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650" y="1306513"/>
            <a:ext cx="6305550" cy="3669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Dikdörtgen 2">
            <a:extLst>
              <a:ext uri="{FF2B5EF4-FFF2-40B4-BE49-F238E27FC236}">
                <a16:creationId xmlns:a16="http://schemas.microsoft.com/office/drawing/2014/main" id="{6939D309-C34D-406F-B0E8-7DBD4EF22A5F}"/>
              </a:ext>
            </a:extLst>
          </p:cNvPr>
          <p:cNvSpPr/>
          <p:nvPr/>
        </p:nvSpPr>
        <p:spPr>
          <a:xfrm>
            <a:off x="965200" y="6211669"/>
            <a:ext cx="10261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1200" dirty="0"/>
              <a:t>Görseller: https://www.musicmusingsandsuch.com/musicmusingsandsuch/2017/10/29/feature-music-musings-and-such-at-six-the-10000-hour-rule-burnout-progress-and-ambition</a:t>
            </a:r>
          </a:p>
        </p:txBody>
      </p:sp>
    </p:spTree>
    <p:extLst>
      <p:ext uri="{BB962C8B-B14F-4D97-AF65-F5344CB8AC3E}">
        <p14:creationId xmlns:p14="http://schemas.microsoft.com/office/powerpoint/2010/main" val="358457252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Unvan 1"/>
          <p:cNvSpPr>
            <a:spLocks noGrp="1"/>
          </p:cNvSpPr>
          <p:nvPr>
            <p:ph type="ctrTitle"/>
          </p:nvPr>
        </p:nvSpPr>
        <p:spPr>
          <a:xfrm>
            <a:off x="2435368" y="287615"/>
            <a:ext cx="6687573" cy="619433"/>
          </a:xfrm>
        </p:spPr>
        <p:txBody>
          <a:bodyPr>
            <a:noAutofit/>
          </a:bodyPr>
          <a:lstStyle/>
          <a:p>
            <a:r>
              <a:rPr lang="tr-TR" sz="4000" b="1" dirty="0">
                <a:solidFill>
                  <a:srgbClr val="FF4D4D"/>
                </a:solidFill>
                <a:latin typeface="Roboto"/>
                <a:ea typeface="+mn-ea"/>
                <a:cs typeface="+mn-cs"/>
              </a:rPr>
              <a:t>Motivasyon</a:t>
            </a:r>
            <a:endParaRPr lang="en-US" sz="4000" b="1" dirty="0">
              <a:solidFill>
                <a:srgbClr val="FF4D4D"/>
              </a:solidFill>
              <a:latin typeface="Roboto"/>
              <a:ea typeface="+mn-ea"/>
              <a:cs typeface="+mn-cs"/>
            </a:endParaRPr>
          </a:p>
        </p:txBody>
      </p:sp>
      <p:sp>
        <p:nvSpPr>
          <p:cNvPr id="8" name="Unvan 1">
            <a:extLst>
              <a:ext uri="{FF2B5EF4-FFF2-40B4-BE49-F238E27FC236}">
                <a16:creationId xmlns:a16="http://schemas.microsoft.com/office/drawing/2014/main" id="{3EDD4CA0-72D0-42BC-A8CD-194636FBFEAF}"/>
              </a:ext>
            </a:extLst>
          </p:cNvPr>
          <p:cNvSpPr txBox="1">
            <a:spLocks/>
          </p:cNvSpPr>
          <p:nvPr/>
        </p:nvSpPr>
        <p:spPr>
          <a:xfrm>
            <a:off x="3350289" y="1082246"/>
            <a:ext cx="5043948" cy="61943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sz="4000" b="1" dirty="0">
                <a:solidFill>
                  <a:schemeClr val="accent1">
                    <a:lumMod val="75000"/>
                  </a:schemeClr>
                </a:solidFill>
                <a:latin typeface="Roboto"/>
                <a:ea typeface="+mn-ea"/>
                <a:cs typeface="+mn-cs"/>
              </a:rPr>
              <a:t>Başarının iki şartı</a:t>
            </a:r>
            <a:endParaRPr lang="en-US" sz="4000" b="1" dirty="0">
              <a:solidFill>
                <a:schemeClr val="accent1">
                  <a:lumMod val="75000"/>
                </a:schemeClr>
              </a:solidFill>
              <a:latin typeface="Roboto"/>
              <a:ea typeface="+mn-ea"/>
              <a:cs typeface="+mn-cs"/>
            </a:endParaRPr>
          </a:p>
        </p:txBody>
      </p:sp>
      <p:sp>
        <p:nvSpPr>
          <p:cNvPr id="9" name="Unvan 1">
            <a:extLst>
              <a:ext uri="{FF2B5EF4-FFF2-40B4-BE49-F238E27FC236}">
                <a16:creationId xmlns:a16="http://schemas.microsoft.com/office/drawing/2014/main" id="{0747A56B-15AD-41D0-8EF2-0AB3DA9C070C}"/>
              </a:ext>
            </a:extLst>
          </p:cNvPr>
          <p:cNvSpPr txBox="1">
            <a:spLocks/>
          </p:cNvSpPr>
          <p:nvPr/>
        </p:nvSpPr>
        <p:spPr>
          <a:xfrm>
            <a:off x="662945" y="2211515"/>
            <a:ext cx="6153636" cy="61943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sz="4000" b="1" dirty="0">
                <a:solidFill>
                  <a:schemeClr val="accent1">
                    <a:lumMod val="75000"/>
                  </a:schemeClr>
                </a:solidFill>
                <a:latin typeface="Roboto"/>
                <a:ea typeface="+mn-ea"/>
                <a:cs typeface="+mn-cs"/>
              </a:rPr>
              <a:t>1. Mükemmel hazırlık</a:t>
            </a:r>
            <a:endParaRPr lang="en-US" sz="4000" b="1" dirty="0">
              <a:solidFill>
                <a:schemeClr val="accent1">
                  <a:lumMod val="75000"/>
                </a:schemeClr>
              </a:solidFill>
              <a:latin typeface="Roboto"/>
              <a:ea typeface="+mn-ea"/>
              <a:cs typeface="+mn-cs"/>
            </a:endParaRPr>
          </a:p>
        </p:txBody>
      </p:sp>
      <p:sp>
        <p:nvSpPr>
          <p:cNvPr id="10" name="Unvan 1">
            <a:extLst>
              <a:ext uri="{FF2B5EF4-FFF2-40B4-BE49-F238E27FC236}">
                <a16:creationId xmlns:a16="http://schemas.microsoft.com/office/drawing/2014/main" id="{ADFFDDE2-E84A-4362-88BB-4D86392F9710}"/>
              </a:ext>
            </a:extLst>
          </p:cNvPr>
          <p:cNvSpPr txBox="1">
            <a:spLocks/>
          </p:cNvSpPr>
          <p:nvPr/>
        </p:nvSpPr>
        <p:spPr>
          <a:xfrm>
            <a:off x="6096000" y="2618059"/>
            <a:ext cx="5043948" cy="61943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sz="4000" b="1" dirty="0">
                <a:solidFill>
                  <a:schemeClr val="accent1">
                    <a:lumMod val="75000"/>
                  </a:schemeClr>
                </a:solidFill>
                <a:latin typeface="Roboto"/>
                <a:ea typeface="+mn-ea"/>
                <a:cs typeface="+mn-cs"/>
              </a:rPr>
              <a:t>2. Şans</a:t>
            </a:r>
            <a:endParaRPr lang="en-US" sz="4000" b="1" dirty="0">
              <a:solidFill>
                <a:schemeClr val="accent1">
                  <a:lumMod val="75000"/>
                </a:schemeClr>
              </a:solidFill>
              <a:latin typeface="Roboto"/>
              <a:ea typeface="+mn-ea"/>
              <a:cs typeface="+mn-cs"/>
            </a:endParaRPr>
          </a:p>
        </p:txBody>
      </p:sp>
      <p:sp>
        <p:nvSpPr>
          <p:cNvPr id="11" name="Unvan 1">
            <a:extLst>
              <a:ext uri="{FF2B5EF4-FFF2-40B4-BE49-F238E27FC236}">
                <a16:creationId xmlns:a16="http://schemas.microsoft.com/office/drawing/2014/main" id="{B96BB8E1-D2ED-4C8A-BBB7-1EDC434122F7}"/>
              </a:ext>
            </a:extLst>
          </p:cNvPr>
          <p:cNvSpPr txBox="1">
            <a:spLocks/>
          </p:cNvSpPr>
          <p:nvPr/>
        </p:nvSpPr>
        <p:spPr>
          <a:xfrm>
            <a:off x="2248554" y="4445540"/>
            <a:ext cx="8568603" cy="127530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sz="4000" b="1" dirty="0">
                <a:solidFill>
                  <a:srgbClr val="FF4D4D"/>
                </a:solidFill>
                <a:latin typeface="Roboto"/>
                <a:ea typeface="+mn-ea"/>
                <a:cs typeface="+mn-cs"/>
              </a:rPr>
              <a:t>Şans kapını çaldığında hazırsan fırsatı yakalarsın.</a:t>
            </a:r>
            <a:endParaRPr lang="en-US" sz="4000" b="1" dirty="0">
              <a:solidFill>
                <a:srgbClr val="FF4D4D"/>
              </a:solidFill>
              <a:latin typeface="Robot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2707895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Unvan 1"/>
          <p:cNvSpPr>
            <a:spLocks noGrp="1"/>
          </p:cNvSpPr>
          <p:nvPr>
            <p:ph type="ctrTitle"/>
          </p:nvPr>
        </p:nvSpPr>
        <p:spPr>
          <a:xfrm>
            <a:off x="2435368" y="287615"/>
            <a:ext cx="6687573" cy="619433"/>
          </a:xfrm>
        </p:spPr>
        <p:txBody>
          <a:bodyPr>
            <a:noAutofit/>
          </a:bodyPr>
          <a:lstStyle/>
          <a:p>
            <a:r>
              <a:rPr lang="tr-TR" sz="4000" b="1" dirty="0">
                <a:solidFill>
                  <a:srgbClr val="FF4D4D"/>
                </a:solidFill>
                <a:latin typeface="Roboto"/>
                <a:ea typeface="+mn-ea"/>
                <a:cs typeface="+mn-cs"/>
              </a:rPr>
              <a:t>Motivasyon</a:t>
            </a:r>
            <a:endParaRPr lang="en-US" sz="4000" b="1" dirty="0">
              <a:solidFill>
                <a:srgbClr val="FF4D4D"/>
              </a:solidFill>
              <a:latin typeface="Roboto"/>
              <a:ea typeface="+mn-ea"/>
              <a:cs typeface="+mn-cs"/>
            </a:endParaRPr>
          </a:p>
        </p:txBody>
      </p:sp>
      <p:grpSp>
        <p:nvGrpSpPr>
          <p:cNvPr id="4" name="Grup 3">
            <a:extLst>
              <a:ext uri="{FF2B5EF4-FFF2-40B4-BE49-F238E27FC236}">
                <a16:creationId xmlns:a16="http://schemas.microsoft.com/office/drawing/2014/main" id="{30D7FB45-F0EF-4C2A-8281-143A1E2A6C20}"/>
              </a:ext>
            </a:extLst>
          </p:cNvPr>
          <p:cNvGrpSpPr/>
          <p:nvPr/>
        </p:nvGrpSpPr>
        <p:grpSpPr>
          <a:xfrm>
            <a:off x="975398" y="840742"/>
            <a:ext cx="3651743" cy="2547290"/>
            <a:chOff x="975398" y="840742"/>
            <a:chExt cx="3651743" cy="2547290"/>
          </a:xfrm>
        </p:grpSpPr>
        <p:pic>
          <p:nvPicPr>
            <p:cNvPr id="2050" name="Picture 2" descr="Getty">
              <a:extLst>
                <a:ext uri="{FF2B5EF4-FFF2-40B4-BE49-F238E27FC236}">
                  <a16:creationId xmlns:a16="http://schemas.microsoft.com/office/drawing/2014/main" id="{43C63B7D-31E3-4AB0-B855-5442861B4B9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164" r="9773"/>
            <a:stretch/>
          </p:blipFill>
          <p:spPr bwMode="auto">
            <a:xfrm>
              <a:off x="975398" y="1251257"/>
              <a:ext cx="3651743" cy="2136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Metin kutusu 2">
              <a:extLst>
                <a:ext uri="{FF2B5EF4-FFF2-40B4-BE49-F238E27FC236}">
                  <a16:creationId xmlns:a16="http://schemas.microsoft.com/office/drawing/2014/main" id="{E2A87EC7-C151-4858-B3F2-5A5EF19B19C1}"/>
                </a:ext>
              </a:extLst>
            </p:cNvPr>
            <p:cNvSpPr txBox="1"/>
            <p:nvPr/>
          </p:nvSpPr>
          <p:spPr>
            <a:xfrm>
              <a:off x="1702719" y="840742"/>
              <a:ext cx="21971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tr-TR" sz="2000" b="1" dirty="0" err="1"/>
                <a:t>Practice</a:t>
              </a:r>
              <a:endParaRPr lang="tr-TR" sz="2000" b="1" dirty="0"/>
            </a:p>
          </p:txBody>
        </p:sp>
      </p:grpSp>
      <p:grpSp>
        <p:nvGrpSpPr>
          <p:cNvPr id="14" name="Grup 13">
            <a:extLst>
              <a:ext uri="{FF2B5EF4-FFF2-40B4-BE49-F238E27FC236}">
                <a16:creationId xmlns:a16="http://schemas.microsoft.com/office/drawing/2014/main" id="{4EA05EF1-F32E-4627-BA45-C9B177825E14}"/>
              </a:ext>
            </a:extLst>
          </p:cNvPr>
          <p:cNvGrpSpPr/>
          <p:nvPr/>
        </p:nvGrpSpPr>
        <p:grpSpPr>
          <a:xfrm>
            <a:off x="4627141" y="840742"/>
            <a:ext cx="3651743" cy="2547290"/>
            <a:chOff x="975398" y="840742"/>
            <a:chExt cx="3651743" cy="2547290"/>
          </a:xfrm>
        </p:grpSpPr>
        <p:pic>
          <p:nvPicPr>
            <p:cNvPr id="15" name="Picture 2" descr="Getty">
              <a:extLst>
                <a:ext uri="{FF2B5EF4-FFF2-40B4-BE49-F238E27FC236}">
                  <a16:creationId xmlns:a16="http://schemas.microsoft.com/office/drawing/2014/main" id="{8C41781D-A49E-4933-943A-4C19D1FDBCB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164" r="9773"/>
            <a:stretch/>
          </p:blipFill>
          <p:spPr bwMode="auto">
            <a:xfrm>
              <a:off x="975398" y="1251257"/>
              <a:ext cx="3651743" cy="2136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Metin kutusu 16">
              <a:extLst>
                <a:ext uri="{FF2B5EF4-FFF2-40B4-BE49-F238E27FC236}">
                  <a16:creationId xmlns:a16="http://schemas.microsoft.com/office/drawing/2014/main" id="{10DCE3BA-1C6F-4551-852B-9A618738A302}"/>
                </a:ext>
              </a:extLst>
            </p:cNvPr>
            <p:cNvSpPr txBox="1"/>
            <p:nvPr/>
          </p:nvSpPr>
          <p:spPr>
            <a:xfrm>
              <a:off x="1702719" y="840742"/>
              <a:ext cx="21971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tr-TR" sz="2000" b="1" dirty="0" err="1"/>
                <a:t>Practice</a:t>
              </a:r>
              <a:endParaRPr lang="tr-TR" sz="2000" b="1" dirty="0"/>
            </a:p>
          </p:txBody>
        </p:sp>
      </p:grpSp>
      <p:grpSp>
        <p:nvGrpSpPr>
          <p:cNvPr id="18" name="Grup 17">
            <a:extLst>
              <a:ext uri="{FF2B5EF4-FFF2-40B4-BE49-F238E27FC236}">
                <a16:creationId xmlns:a16="http://schemas.microsoft.com/office/drawing/2014/main" id="{F2693066-717C-4F38-80DE-010E4842681A}"/>
              </a:ext>
            </a:extLst>
          </p:cNvPr>
          <p:cNvGrpSpPr/>
          <p:nvPr/>
        </p:nvGrpSpPr>
        <p:grpSpPr>
          <a:xfrm>
            <a:off x="8029718" y="840742"/>
            <a:ext cx="3651743" cy="2547290"/>
            <a:chOff x="975398" y="840742"/>
            <a:chExt cx="3651743" cy="2547290"/>
          </a:xfrm>
        </p:grpSpPr>
        <p:pic>
          <p:nvPicPr>
            <p:cNvPr id="19" name="Picture 2" descr="Getty">
              <a:extLst>
                <a:ext uri="{FF2B5EF4-FFF2-40B4-BE49-F238E27FC236}">
                  <a16:creationId xmlns:a16="http://schemas.microsoft.com/office/drawing/2014/main" id="{E0AC5C3D-E50A-4D5A-8762-846B20B3AF3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164" r="9773"/>
            <a:stretch/>
          </p:blipFill>
          <p:spPr bwMode="auto">
            <a:xfrm>
              <a:off x="975398" y="1251257"/>
              <a:ext cx="3651743" cy="2136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Metin kutusu 19">
              <a:extLst>
                <a:ext uri="{FF2B5EF4-FFF2-40B4-BE49-F238E27FC236}">
                  <a16:creationId xmlns:a16="http://schemas.microsoft.com/office/drawing/2014/main" id="{6778A409-A77E-4A13-9965-B8108330E395}"/>
                </a:ext>
              </a:extLst>
            </p:cNvPr>
            <p:cNvSpPr txBox="1"/>
            <p:nvPr/>
          </p:nvSpPr>
          <p:spPr>
            <a:xfrm>
              <a:off x="1702719" y="840742"/>
              <a:ext cx="21971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tr-TR" sz="2000" b="1" dirty="0" err="1"/>
                <a:t>Practice</a:t>
              </a:r>
              <a:endParaRPr lang="tr-TR" sz="2000" b="1" dirty="0"/>
            </a:p>
          </p:txBody>
        </p:sp>
      </p:grpSp>
      <p:grpSp>
        <p:nvGrpSpPr>
          <p:cNvPr id="21" name="Grup 20">
            <a:extLst>
              <a:ext uri="{FF2B5EF4-FFF2-40B4-BE49-F238E27FC236}">
                <a16:creationId xmlns:a16="http://schemas.microsoft.com/office/drawing/2014/main" id="{EDB72A76-58F3-44D4-9576-EE84ED61DDD7}"/>
              </a:ext>
            </a:extLst>
          </p:cNvPr>
          <p:cNvGrpSpPr/>
          <p:nvPr/>
        </p:nvGrpSpPr>
        <p:grpSpPr>
          <a:xfrm>
            <a:off x="975397" y="3241042"/>
            <a:ext cx="3651743" cy="2547290"/>
            <a:chOff x="975398" y="840742"/>
            <a:chExt cx="3651743" cy="2547290"/>
          </a:xfrm>
        </p:grpSpPr>
        <p:pic>
          <p:nvPicPr>
            <p:cNvPr id="22" name="Picture 2" descr="Getty">
              <a:extLst>
                <a:ext uri="{FF2B5EF4-FFF2-40B4-BE49-F238E27FC236}">
                  <a16:creationId xmlns:a16="http://schemas.microsoft.com/office/drawing/2014/main" id="{3A9DB969-76B2-4EF6-BF08-155274D44A3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164" r="9773"/>
            <a:stretch/>
          </p:blipFill>
          <p:spPr bwMode="auto">
            <a:xfrm>
              <a:off x="975398" y="1251257"/>
              <a:ext cx="3651743" cy="2136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Metin kutusu 22">
              <a:extLst>
                <a:ext uri="{FF2B5EF4-FFF2-40B4-BE49-F238E27FC236}">
                  <a16:creationId xmlns:a16="http://schemas.microsoft.com/office/drawing/2014/main" id="{AF642F5B-BC70-4F34-A417-6A7D38678BD2}"/>
                </a:ext>
              </a:extLst>
            </p:cNvPr>
            <p:cNvSpPr txBox="1"/>
            <p:nvPr/>
          </p:nvSpPr>
          <p:spPr>
            <a:xfrm>
              <a:off x="1702719" y="840742"/>
              <a:ext cx="21971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tr-TR" sz="2000" b="1" dirty="0" err="1"/>
                <a:t>Practice</a:t>
              </a:r>
              <a:endParaRPr lang="tr-TR" sz="2000" b="1" dirty="0"/>
            </a:p>
          </p:txBody>
        </p:sp>
      </p:grpSp>
      <p:grpSp>
        <p:nvGrpSpPr>
          <p:cNvPr id="24" name="Grup 23">
            <a:extLst>
              <a:ext uri="{FF2B5EF4-FFF2-40B4-BE49-F238E27FC236}">
                <a16:creationId xmlns:a16="http://schemas.microsoft.com/office/drawing/2014/main" id="{48EF72A9-250F-4217-BB89-598BD10C2F5E}"/>
              </a:ext>
            </a:extLst>
          </p:cNvPr>
          <p:cNvGrpSpPr/>
          <p:nvPr/>
        </p:nvGrpSpPr>
        <p:grpSpPr>
          <a:xfrm>
            <a:off x="4528876" y="3241042"/>
            <a:ext cx="3651743" cy="2547290"/>
            <a:chOff x="975398" y="840742"/>
            <a:chExt cx="3651743" cy="2547290"/>
          </a:xfrm>
        </p:grpSpPr>
        <p:pic>
          <p:nvPicPr>
            <p:cNvPr id="25" name="Picture 2" descr="Getty">
              <a:extLst>
                <a:ext uri="{FF2B5EF4-FFF2-40B4-BE49-F238E27FC236}">
                  <a16:creationId xmlns:a16="http://schemas.microsoft.com/office/drawing/2014/main" id="{86F07DAF-CB5C-4458-8799-75F9C32277E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164" r="9773"/>
            <a:stretch/>
          </p:blipFill>
          <p:spPr bwMode="auto">
            <a:xfrm>
              <a:off x="975398" y="1251257"/>
              <a:ext cx="3651743" cy="2136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Metin kutusu 25">
              <a:extLst>
                <a:ext uri="{FF2B5EF4-FFF2-40B4-BE49-F238E27FC236}">
                  <a16:creationId xmlns:a16="http://schemas.microsoft.com/office/drawing/2014/main" id="{A9E46235-6C4E-4381-9D03-DE4533904D1A}"/>
                </a:ext>
              </a:extLst>
            </p:cNvPr>
            <p:cNvSpPr txBox="1"/>
            <p:nvPr/>
          </p:nvSpPr>
          <p:spPr>
            <a:xfrm>
              <a:off x="1702719" y="840742"/>
              <a:ext cx="21971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tr-TR" sz="2000" b="1" dirty="0" err="1"/>
                <a:t>Practice</a:t>
              </a:r>
              <a:endParaRPr lang="tr-TR" sz="2000" b="1" dirty="0"/>
            </a:p>
          </p:txBody>
        </p:sp>
      </p:grpSp>
      <p:grpSp>
        <p:nvGrpSpPr>
          <p:cNvPr id="27" name="Grup 26">
            <a:extLst>
              <a:ext uri="{FF2B5EF4-FFF2-40B4-BE49-F238E27FC236}">
                <a16:creationId xmlns:a16="http://schemas.microsoft.com/office/drawing/2014/main" id="{5968CB6D-3F67-4521-9461-65DCF8F36F3E}"/>
              </a:ext>
            </a:extLst>
          </p:cNvPr>
          <p:cNvGrpSpPr/>
          <p:nvPr/>
        </p:nvGrpSpPr>
        <p:grpSpPr>
          <a:xfrm>
            <a:off x="8154301" y="3206443"/>
            <a:ext cx="3651743" cy="2547290"/>
            <a:chOff x="975398" y="840742"/>
            <a:chExt cx="3651743" cy="2547290"/>
          </a:xfrm>
        </p:grpSpPr>
        <p:pic>
          <p:nvPicPr>
            <p:cNvPr id="28" name="Picture 2" descr="Getty">
              <a:extLst>
                <a:ext uri="{FF2B5EF4-FFF2-40B4-BE49-F238E27FC236}">
                  <a16:creationId xmlns:a16="http://schemas.microsoft.com/office/drawing/2014/main" id="{EF93951B-5A72-459C-974F-6D69962FE88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164" r="9773"/>
            <a:stretch/>
          </p:blipFill>
          <p:spPr bwMode="auto">
            <a:xfrm>
              <a:off x="975398" y="1251257"/>
              <a:ext cx="3651743" cy="2136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Metin kutusu 28">
              <a:extLst>
                <a:ext uri="{FF2B5EF4-FFF2-40B4-BE49-F238E27FC236}">
                  <a16:creationId xmlns:a16="http://schemas.microsoft.com/office/drawing/2014/main" id="{8816C576-46D1-4070-A061-ACA7F1E8BCEE}"/>
                </a:ext>
              </a:extLst>
            </p:cNvPr>
            <p:cNvSpPr txBox="1"/>
            <p:nvPr/>
          </p:nvSpPr>
          <p:spPr>
            <a:xfrm>
              <a:off x="1702719" y="840742"/>
              <a:ext cx="21971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tr-TR" sz="2000" b="1" dirty="0" err="1"/>
                <a:t>Practice</a:t>
              </a:r>
              <a:endParaRPr lang="tr-TR" sz="2000" b="1" dirty="0"/>
            </a:p>
          </p:txBody>
        </p:sp>
      </p:grpSp>
      <p:grpSp>
        <p:nvGrpSpPr>
          <p:cNvPr id="30" name="Grup 29">
            <a:extLst>
              <a:ext uri="{FF2B5EF4-FFF2-40B4-BE49-F238E27FC236}">
                <a16:creationId xmlns:a16="http://schemas.microsoft.com/office/drawing/2014/main" id="{E1A4197D-7D41-45BD-82A2-D2D5DECEB9B4}"/>
              </a:ext>
            </a:extLst>
          </p:cNvPr>
          <p:cNvGrpSpPr/>
          <p:nvPr/>
        </p:nvGrpSpPr>
        <p:grpSpPr>
          <a:xfrm rot="19247595">
            <a:off x="168566" y="602352"/>
            <a:ext cx="3651743" cy="2547290"/>
            <a:chOff x="975398" y="840742"/>
            <a:chExt cx="3651743" cy="2547290"/>
          </a:xfrm>
        </p:grpSpPr>
        <p:pic>
          <p:nvPicPr>
            <p:cNvPr id="31" name="Picture 2" descr="Getty">
              <a:extLst>
                <a:ext uri="{FF2B5EF4-FFF2-40B4-BE49-F238E27FC236}">
                  <a16:creationId xmlns:a16="http://schemas.microsoft.com/office/drawing/2014/main" id="{AA12227F-EDC0-48BD-B280-F783CFE0D27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164" r="9773"/>
            <a:stretch/>
          </p:blipFill>
          <p:spPr bwMode="auto">
            <a:xfrm>
              <a:off x="975398" y="1251257"/>
              <a:ext cx="3651743" cy="2136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Metin kutusu 31">
              <a:extLst>
                <a:ext uri="{FF2B5EF4-FFF2-40B4-BE49-F238E27FC236}">
                  <a16:creationId xmlns:a16="http://schemas.microsoft.com/office/drawing/2014/main" id="{5072F8D2-19CF-4013-9ABA-CD25BB6C4C9A}"/>
                </a:ext>
              </a:extLst>
            </p:cNvPr>
            <p:cNvSpPr txBox="1"/>
            <p:nvPr/>
          </p:nvSpPr>
          <p:spPr>
            <a:xfrm>
              <a:off x="1702719" y="840742"/>
              <a:ext cx="21971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tr-TR" sz="2000" b="1" dirty="0" err="1"/>
                <a:t>Practice</a:t>
              </a:r>
              <a:endParaRPr lang="tr-TR" sz="2000" b="1" dirty="0"/>
            </a:p>
          </p:txBody>
        </p:sp>
      </p:grpSp>
      <p:grpSp>
        <p:nvGrpSpPr>
          <p:cNvPr id="33" name="Grup 32">
            <a:extLst>
              <a:ext uri="{FF2B5EF4-FFF2-40B4-BE49-F238E27FC236}">
                <a16:creationId xmlns:a16="http://schemas.microsoft.com/office/drawing/2014/main" id="{EEA0A30F-1077-4DC5-8EAA-8627B9A899B6}"/>
              </a:ext>
            </a:extLst>
          </p:cNvPr>
          <p:cNvGrpSpPr/>
          <p:nvPr/>
        </p:nvGrpSpPr>
        <p:grpSpPr>
          <a:xfrm rot="2745204">
            <a:off x="7570959" y="1210604"/>
            <a:ext cx="3651743" cy="2547290"/>
            <a:chOff x="975398" y="840742"/>
            <a:chExt cx="3651743" cy="2547290"/>
          </a:xfrm>
        </p:grpSpPr>
        <p:pic>
          <p:nvPicPr>
            <p:cNvPr id="34" name="Picture 2" descr="Getty">
              <a:extLst>
                <a:ext uri="{FF2B5EF4-FFF2-40B4-BE49-F238E27FC236}">
                  <a16:creationId xmlns:a16="http://schemas.microsoft.com/office/drawing/2014/main" id="{780F6381-7B35-405E-BEEE-A9AA5097170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164" r="9773"/>
            <a:stretch/>
          </p:blipFill>
          <p:spPr bwMode="auto">
            <a:xfrm>
              <a:off x="975398" y="1251257"/>
              <a:ext cx="3651743" cy="2136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" name="Metin kutusu 34">
              <a:extLst>
                <a:ext uri="{FF2B5EF4-FFF2-40B4-BE49-F238E27FC236}">
                  <a16:creationId xmlns:a16="http://schemas.microsoft.com/office/drawing/2014/main" id="{CCA84414-5872-4C95-AC8B-B5FEC854D523}"/>
                </a:ext>
              </a:extLst>
            </p:cNvPr>
            <p:cNvSpPr txBox="1"/>
            <p:nvPr/>
          </p:nvSpPr>
          <p:spPr>
            <a:xfrm>
              <a:off x="1702719" y="840742"/>
              <a:ext cx="21971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tr-TR" sz="2000" b="1" dirty="0" err="1"/>
                <a:t>Practice</a:t>
              </a:r>
              <a:endParaRPr lang="tr-TR" sz="2000" b="1" dirty="0"/>
            </a:p>
          </p:txBody>
        </p:sp>
      </p:grpSp>
      <p:grpSp>
        <p:nvGrpSpPr>
          <p:cNvPr id="36" name="Grup 35">
            <a:extLst>
              <a:ext uri="{FF2B5EF4-FFF2-40B4-BE49-F238E27FC236}">
                <a16:creationId xmlns:a16="http://schemas.microsoft.com/office/drawing/2014/main" id="{E5FF8EB8-920A-47F5-B3CF-500E08B485DA}"/>
              </a:ext>
            </a:extLst>
          </p:cNvPr>
          <p:cNvGrpSpPr/>
          <p:nvPr/>
        </p:nvGrpSpPr>
        <p:grpSpPr>
          <a:xfrm rot="2968814">
            <a:off x="4522114" y="1081661"/>
            <a:ext cx="3651743" cy="2547290"/>
            <a:chOff x="975398" y="840742"/>
            <a:chExt cx="3651743" cy="2547290"/>
          </a:xfrm>
        </p:grpSpPr>
        <p:pic>
          <p:nvPicPr>
            <p:cNvPr id="37" name="Picture 2" descr="Getty">
              <a:extLst>
                <a:ext uri="{FF2B5EF4-FFF2-40B4-BE49-F238E27FC236}">
                  <a16:creationId xmlns:a16="http://schemas.microsoft.com/office/drawing/2014/main" id="{60E7BB17-92FA-4FA7-BEEB-ACD36AC6FDA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164" r="9773"/>
            <a:stretch/>
          </p:blipFill>
          <p:spPr bwMode="auto">
            <a:xfrm>
              <a:off x="975398" y="1251257"/>
              <a:ext cx="3651743" cy="2136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Metin kutusu 37">
              <a:extLst>
                <a:ext uri="{FF2B5EF4-FFF2-40B4-BE49-F238E27FC236}">
                  <a16:creationId xmlns:a16="http://schemas.microsoft.com/office/drawing/2014/main" id="{96503B50-DB95-4C69-89D0-0CEA3BE94B58}"/>
                </a:ext>
              </a:extLst>
            </p:cNvPr>
            <p:cNvSpPr txBox="1"/>
            <p:nvPr/>
          </p:nvSpPr>
          <p:spPr>
            <a:xfrm>
              <a:off x="1702719" y="840742"/>
              <a:ext cx="21971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tr-TR" sz="2000" b="1" dirty="0" err="1"/>
                <a:t>Practice</a:t>
              </a:r>
              <a:endParaRPr lang="tr-TR" sz="2000" b="1" dirty="0"/>
            </a:p>
          </p:txBody>
        </p:sp>
      </p:grpSp>
      <p:grpSp>
        <p:nvGrpSpPr>
          <p:cNvPr id="39" name="Grup 38">
            <a:extLst>
              <a:ext uri="{FF2B5EF4-FFF2-40B4-BE49-F238E27FC236}">
                <a16:creationId xmlns:a16="http://schemas.microsoft.com/office/drawing/2014/main" id="{4AEFA962-3F5E-467F-82C1-D3B0DC32775C}"/>
              </a:ext>
            </a:extLst>
          </p:cNvPr>
          <p:cNvGrpSpPr/>
          <p:nvPr/>
        </p:nvGrpSpPr>
        <p:grpSpPr>
          <a:xfrm rot="19791597">
            <a:off x="2276085" y="2891467"/>
            <a:ext cx="3651743" cy="2547290"/>
            <a:chOff x="975398" y="840742"/>
            <a:chExt cx="3651743" cy="2547290"/>
          </a:xfrm>
        </p:grpSpPr>
        <p:pic>
          <p:nvPicPr>
            <p:cNvPr id="40" name="Picture 2" descr="Getty">
              <a:extLst>
                <a:ext uri="{FF2B5EF4-FFF2-40B4-BE49-F238E27FC236}">
                  <a16:creationId xmlns:a16="http://schemas.microsoft.com/office/drawing/2014/main" id="{13D1E768-8183-4B42-B719-65B15B1547D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164" r="9773"/>
            <a:stretch/>
          </p:blipFill>
          <p:spPr bwMode="auto">
            <a:xfrm>
              <a:off x="975398" y="1251257"/>
              <a:ext cx="3651743" cy="2136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Metin kutusu 40">
              <a:extLst>
                <a:ext uri="{FF2B5EF4-FFF2-40B4-BE49-F238E27FC236}">
                  <a16:creationId xmlns:a16="http://schemas.microsoft.com/office/drawing/2014/main" id="{58D8034E-7E93-4EF6-BF04-33A1EBE91D8E}"/>
                </a:ext>
              </a:extLst>
            </p:cNvPr>
            <p:cNvSpPr txBox="1"/>
            <p:nvPr/>
          </p:nvSpPr>
          <p:spPr>
            <a:xfrm>
              <a:off x="1702719" y="840742"/>
              <a:ext cx="21971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tr-TR" sz="2000" b="1" dirty="0" err="1"/>
                <a:t>Practice</a:t>
              </a:r>
              <a:endParaRPr lang="tr-TR" sz="2000" b="1" dirty="0"/>
            </a:p>
          </p:txBody>
        </p:sp>
      </p:grpSp>
      <p:grpSp>
        <p:nvGrpSpPr>
          <p:cNvPr id="42" name="Grup 41">
            <a:extLst>
              <a:ext uri="{FF2B5EF4-FFF2-40B4-BE49-F238E27FC236}">
                <a16:creationId xmlns:a16="http://schemas.microsoft.com/office/drawing/2014/main" id="{2D2A21A6-462B-4D54-89D5-6984B25A0412}"/>
              </a:ext>
            </a:extLst>
          </p:cNvPr>
          <p:cNvGrpSpPr/>
          <p:nvPr/>
        </p:nvGrpSpPr>
        <p:grpSpPr>
          <a:xfrm rot="19791597">
            <a:off x="6863567" y="2873401"/>
            <a:ext cx="3651743" cy="2547290"/>
            <a:chOff x="975398" y="840742"/>
            <a:chExt cx="3651743" cy="2547290"/>
          </a:xfrm>
        </p:grpSpPr>
        <p:pic>
          <p:nvPicPr>
            <p:cNvPr id="43" name="Picture 2" descr="Getty">
              <a:extLst>
                <a:ext uri="{FF2B5EF4-FFF2-40B4-BE49-F238E27FC236}">
                  <a16:creationId xmlns:a16="http://schemas.microsoft.com/office/drawing/2014/main" id="{05E60BA1-470B-4166-9388-A15833C8199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164" r="9773"/>
            <a:stretch/>
          </p:blipFill>
          <p:spPr bwMode="auto">
            <a:xfrm>
              <a:off x="975398" y="1251257"/>
              <a:ext cx="3651743" cy="2136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4" name="Metin kutusu 43">
              <a:extLst>
                <a:ext uri="{FF2B5EF4-FFF2-40B4-BE49-F238E27FC236}">
                  <a16:creationId xmlns:a16="http://schemas.microsoft.com/office/drawing/2014/main" id="{BD5F15D6-16BC-40C5-A585-E8EDE997D3DB}"/>
                </a:ext>
              </a:extLst>
            </p:cNvPr>
            <p:cNvSpPr txBox="1"/>
            <p:nvPr/>
          </p:nvSpPr>
          <p:spPr>
            <a:xfrm>
              <a:off x="1702719" y="840742"/>
              <a:ext cx="21971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tr-TR" sz="2000" b="1" dirty="0" err="1"/>
                <a:t>Practice</a:t>
              </a:r>
              <a:endParaRPr lang="tr-TR" sz="2000" b="1" dirty="0"/>
            </a:p>
          </p:txBody>
        </p:sp>
      </p:grpSp>
      <p:grpSp>
        <p:nvGrpSpPr>
          <p:cNvPr id="45" name="Grup 44">
            <a:extLst>
              <a:ext uri="{FF2B5EF4-FFF2-40B4-BE49-F238E27FC236}">
                <a16:creationId xmlns:a16="http://schemas.microsoft.com/office/drawing/2014/main" id="{AFB39C59-2333-492B-A16B-6A150B0D358C}"/>
              </a:ext>
            </a:extLst>
          </p:cNvPr>
          <p:cNvGrpSpPr/>
          <p:nvPr/>
        </p:nvGrpSpPr>
        <p:grpSpPr>
          <a:xfrm rot="5206133">
            <a:off x="5117176" y="3464681"/>
            <a:ext cx="3651743" cy="2547290"/>
            <a:chOff x="975398" y="840742"/>
            <a:chExt cx="3651743" cy="2547290"/>
          </a:xfrm>
        </p:grpSpPr>
        <p:pic>
          <p:nvPicPr>
            <p:cNvPr id="46" name="Picture 2" descr="Getty">
              <a:extLst>
                <a:ext uri="{FF2B5EF4-FFF2-40B4-BE49-F238E27FC236}">
                  <a16:creationId xmlns:a16="http://schemas.microsoft.com/office/drawing/2014/main" id="{326E2C36-BC84-4D23-880D-C684EC2C1EC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164" r="9773"/>
            <a:stretch/>
          </p:blipFill>
          <p:spPr bwMode="auto">
            <a:xfrm>
              <a:off x="975398" y="1251257"/>
              <a:ext cx="3651743" cy="2136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7" name="Metin kutusu 46">
              <a:extLst>
                <a:ext uri="{FF2B5EF4-FFF2-40B4-BE49-F238E27FC236}">
                  <a16:creationId xmlns:a16="http://schemas.microsoft.com/office/drawing/2014/main" id="{4C3DE8AF-ECA9-4321-BB5F-3D608BDADA84}"/>
                </a:ext>
              </a:extLst>
            </p:cNvPr>
            <p:cNvSpPr txBox="1"/>
            <p:nvPr/>
          </p:nvSpPr>
          <p:spPr>
            <a:xfrm>
              <a:off x="1702719" y="840742"/>
              <a:ext cx="21971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tr-TR" sz="2000" b="1" dirty="0" err="1"/>
                <a:t>Practice</a:t>
              </a:r>
              <a:endParaRPr lang="tr-TR" sz="2000" b="1" dirty="0"/>
            </a:p>
          </p:txBody>
        </p:sp>
      </p:grpSp>
      <p:grpSp>
        <p:nvGrpSpPr>
          <p:cNvPr id="48" name="Grup 47">
            <a:extLst>
              <a:ext uri="{FF2B5EF4-FFF2-40B4-BE49-F238E27FC236}">
                <a16:creationId xmlns:a16="http://schemas.microsoft.com/office/drawing/2014/main" id="{4BF9D80A-11D1-469A-B063-DC59318C47A7}"/>
              </a:ext>
            </a:extLst>
          </p:cNvPr>
          <p:cNvGrpSpPr/>
          <p:nvPr/>
        </p:nvGrpSpPr>
        <p:grpSpPr>
          <a:xfrm rot="19791597">
            <a:off x="5627424" y="265611"/>
            <a:ext cx="3651743" cy="2547290"/>
            <a:chOff x="975398" y="840742"/>
            <a:chExt cx="3651743" cy="2547290"/>
          </a:xfrm>
        </p:grpSpPr>
        <p:pic>
          <p:nvPicPr>
            <p:cNvPr id="49" name="Picture 2" descr="Getty">
              <a:extLst>
                <a:ext uri="{FF2B5EF4-FFF2-40B4-BE49-F238E27FC236}">
                  <a16:creationId xmlns:a16="http://schemas.microsoft.com/office/drawing/2014/main" id="{A21F8F37-67AE-40F6-998E-9C192925600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164" r="9773"/>
            <a:stretch/>
          </p:blipFill>
          <p:spPr bwMode="auto">
            <a:xfrm>
              <a:off x="975398" y="1251257"/>
              <a:ext cx="3651743" cy="2136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0" name="Metin kutusu 49">
              <a:extLst>
                <a:ext uri="{FF2B5EF4-FFF2-40B4-BE49-F238E27FC236}">
                  <a16:creationId xmlns:a16="http://schemas.microsoft.com/office/drawing/2014/main" id="{1E7BD631-BF92-4190-9E7D-5CE580A4FE3F}"/>
                </a:ext>
              </a:extLst>
            </p:cNvPr>
            <p:cNvSpPr txBox="1"/>
            <p:nvPr/>
          </p:nvSpPr>
          <p:spPr>
            <a:xfrm>
              <a:off x="1702719" y="840742"/>
              <a:ext cx="21971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tr-TR" sz="2000" b="1" dirty="0" err="1"/>
                <a:t>Practice</a:t>
              </a:r>
              <a:endParaRPr lang="tr-TR" sz="2000" b="1" dirty="0"/>
            </a:p>
          </p:txBody>
        </p:sp>
      </p:grpSp>
      <p:grpSp>
        <p:nvGrpSpPr>
          <p:cNvPr id="51" name="Grup 50">
            <a:extLst>
              <a:ext uri="{FF2B5EF4-FFF2-40B4-BE49-F238E27FC236}">
                <a16:creationId xmlns:a16="http://schemas.microsoft.com/office/drawing/2014/main" id="{F2E563B3-01B1-440D-98C5-BB27EBFDBA38}"/>
              </a:ext>
            </a:extLst>
          </p:cNvPr>
          <p:cNvGrpSpPr/>
          <p:nvPr/>
        </p:nvGrpSpPr>
        <p:grpSpPr>
          <a:xfrm rot="19791597">
            <a:off x="1020135" y="3963207"/>
            <a:ext cx="3651743" cy="2547290"/>
            <a:chOff x="975398" y="840742"/>
            <a:chExt cx="3651743" cy="2547290"/>
          </a:xfrm>
        </p:grpSpPr>
        <p:pic>
          <p:nvPicPr>
            <p:cNvPr id="52" name="Picture 2" descr="Getty">
              <a:extLst>
                <a:ext uri="{FF2B5EF4-FFF2-40B4-BE49-F238E27FC236}">
                  <a16:creationId xmlns:a16="http://schemas.microsoft.com/office/drawing/2014/main" id="{1D1899B8-64F6-40C4-898B-CCA28E47BC6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164" r="9773"/>
            <a:stretch/>
          </p:blipFill>
          <p:spPr bwMode="auto">
            <a:xfrm>
              <a:off x="975398" y="1251257"/>
              <a:ext cx="3651743" cy="2136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3" name="Metin kutusu 52">
              <a:extLst>
                <a:ext uri="{FF2B5EF4-FFF2-40B4-BE49-F238E27FC236}">
                  <a16:creationId xmlns:a16="http://schemas.microsoft.com/office/drawing/2014/main" id="{B69E1E7B-D12B-4C94-9F04-650644800C4C}"/>
                </a:ext>
              </a:extLst>
            </p:cNvPr>
            <p:cNvSpPr txBox="1"/>
            <p:nvPr/>
          </p:nvSpPr>
          <p:spPr>
            <a:xfrm>
              <a:off x="1702719" y="840742"/>
              <a:ext cx="21971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tr-TR" sz="2000" b="1" dirty="0" err="1"/>
                <a:t>Practice</a:t>
              </a:r>
              <a:endParaRPr lang="tr-TR" sz="2000" b="1" dirty="0"/>
            </a:p>
          </p:txBody>
        </p:sp>
      </p:grpSp>
      <p:grpSp>
        <p:nvGrpSpPr>
          <p:cNvPr id="54" name="Grup 53">
            <a:extLst>
              <a:ext uri="{FF2B5EF4-FFF2-40B4-BE49-F238E27FC236}">
                <a16:creationId xmlns:a16="http://schemas.microsoft.com/office/drawing/2014/main" id="{BEA794D5-D157-4E49-A454-AB822030DF30}"/>
              </a:ext>
            </a:extLst>
          </p:cNvPr>
          <p:cNvGrpSpPr/>
          <p:nvPr/>
        </p:nvGrpSpPr>
        <p:grpSpPr>
          <a:xfrm rot="19791597">
            <a:off x="2449262" y="356252"/>
            <a:ext cx="3651743" cy="2547290"/>
            <a:chOff x="975398" y="840742"/>
            <a:chExt cx="3651743" cy="2547290"/>
          </a:xfrm>
        </p:grpSpPr>
        <p:pic>
          <p:nvPicPr>
            <p:cNvPr id="55" name="Picture 2" descr="Getty">
              <a:extLst>
                <a:ext uri="{FF2B5EF4-FFF2-40B4-BE49-F238E27FC236}">
                  <a16:creationId xmlns:a16="http://schemas.microsoft.com/office/drawing/2014/main" id="{3F4D9154-83EC-412B-A5B3-50CDDC0CE61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164" r="9773"/>
            <a:stretch/>
          </p:blipFill>
          <p:spPr bwMode="auto">
            <a:xfrm>
              <a:off x="975398" y="1251257"/>
              <a:ext cx="3651743" cy="2136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6" name="Metin kutusu 55">
              <a:extLst>
                <a:ext uri="{FF2B5EF4-FFF2-40B4-BE49-F238E27FC236}">
                  <a16:creationId xmlns:a16="http://schemas.microsoft.com/office/drawing/2014/main" id="{1EA6E2B3-0524-4565-AA0F-86FABBAB05F2}"/>
                </a:ext>
              </a:extLst>
            </p:cNvPr>
            <p:cNvSpPr txBox="1"/>
            <p:nvPr/>
          </p:nvSpPr>
          <p:spPr>
            <a:xfrm>
              <a:off x="1702719" y="840742"/>
              <a:ext cx="21971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tr-TR" sz="2000" b="1" dirty="0" err="1"/>
                <a:t>Practice</a:t>
              </a:r>
              <a:endParaRPr lang="tr-TR" sz="2000" b="1" dirty="0"/>
            </a:p>
          </p:txBody>
        </p:sp>
      </p:grpSp>
      <p:grpSp>
        <p:nvGrpSpPr>
          <p:cNvPr id="57" name="Grup 56">
            <a:extLst>
              <a:ext uri="{FF2B5EF4-FFF2-40B4-BE49-F238E27FC236}">
                <a16:creationId xmlns:a16="http://schemas.microsoft.com/office/drawing/2014/main" id="{60A8BF21-218F-4F3A-8154-0B6FDB3785B1}"/>
              </a:ext>
            </a:extLst>
          </p:cNvPr>
          <p:cNvGrpSpPr/>
          <p:nvPr/>
        </p:nvGrpSpPr>
        <p:grpSpPr>
          <a:xfrm rot="19791597">
            <a:off x="8295554" y="4151100"/>
            <a:ext cx="3651743" cy="2547290"/>
            <a:chOff x="975398" y="840742"/>
            <a:chExt cx="3651743" cy="2547290"/>
          </a:xfrm>
        </p:grpSpPr>
        <p:pic>
          <p:nvPicPr>
            <p:cNvPr id="58" name="Picture 2" descr="Getty">
              <a:extLst>
                <a:ext uri="{FF2B5EF4-FFF2-40B4-BE49-F238E27FC236}">
                  <a16:creationId xmlns:a16="http://schemas.microsoft.com/office/drawing/2014/main" id="{59188DA4-F12B-45FA-938F-5E9A92C28D1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164" r="9773"/>
            <a:stretch/>
          </p:blipFill>
          <p:spPr bwMode="auto">
            <a:xfrm>
              <a:off x="975398" y="1251257"/>
              <a:ext cx="3651743" cy="2136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Metin kutusu 58">
              <a:extLst>
                <a:ext uri="{FF2B5EF4-FFF2-40B4-BE49-F238E27FC236}">
                  <a16:creationId xmlns:a16="http://schemas.microsoft.com/office/drawing/2014/main" id="{50D6A733-D4CA-4ADF-8D52-E6ABAE05A06E}"/>
                </a:ext>
              </a:extLst>
            </p:cNvPr>
            <p:cNvSpPr txBox="1"/>
            <p:nvPr/>
          </p:nvSpPr>
          <p:spPr>
            <a:xfrm>
              <a:off x="1702719" y="840742"/>
              <a:ext cx="21971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tr-TR" sz="2000" b="1" dirty="0" err="1"/>
                <a:t>Practice</a:t>
              </a:r>
              <a:endParaRPr lang="tr-TR" sz="2000" b="1" dirty="0"/>
            </a:p>
          </p:txBody>
        </p:sp>
      </p:grpSp>
      <p:grpSp>
        <p:nvGrpSpPr>
          <p:cNvPr id="60" name="Grup 59">
            <a:extLst>
              <a:ext uri="{FF2B5EF4-FFF2-40B4-BE49-F238E27FC236}">
                <a16:creationId xmlns:a16="http://schemas.microsoft.com/office/drawing/2014/main" id="{BE5D822A-F472-41B9-A7DF-3AB853AAF864}"/>
              </a:ext>
            </a:extLst>
          </p:cNvPr>
          <p:cNvGrpSpPr/>
          <p:nvPr/>
        </p:nvGrpSpPr>
        <p:grpSpPr>
          <a:xfrm rot="2864526">
            <a:off x="8023814" y="537078"/>
            <a:ext cx="3651743" cy="2547290"/>
            <a:chOff x="975398" y="840742"/>
            <a:chExt cx="3651743" cy="2547290"/>
          </a:xfrm>
        </p:grpSpPr>
        <p:pic>
          <p:nvPicPr>
            <p:cNvPr id="61" name="Picture 2" descr="Getty">
              <a:extLst>
                <a:ext uri="{FF2B5EF4-FFF2-40B4-BE49-F238E27FC236}">
                  <a16:creationId xmlns:a16="http://schemas.microsoft.com/office/drawing/2014/main" id="{7E84A909-52C3-4FDB-9A1B-32EE26E1BBD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164" r="9773"/>
            <a:stretch/>
          </p:blipFill>
          <p:spPr bwMode="auto">
            <a:xfrm>
              <a:off x="975398" y="1251257"/>
              <a:ext cx="3651743" cy="2136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2" name="Metin kutusu 61">
              <a:extLst>
                <a:ext uri="{FF2B5EF4-FFF2-40B4-BE49-F238E27FC236}">
                  <a16:creationId xmlns:a16="http://schemas.microsoft.com/office/drawing/2014/main" id="{4B4E6358-1B7A-4DF1-B11E-ABAD889EA213}"/>
                </a:ext>
              </a:extLst>
            </p:cNvPr>
            <p:cNvSpPr txBox="1"/>
            <p:nvPr/>
          </p:nvSpPr>
          <p:spPr>
            <a:xfrm>
              <a:off x="1702719" y="840742"/>
              <a:ext cx="21971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tr-TR" sz="2000" b="1" dirty="0" err="1"/>
                <a:t>Practice</a:t>
              </a:r>
              <a:endParaRPr lang="tr-TR" sz="2000" b="1" dirty="0"/>
            </a:p>
          </p:txBody>
        </p:sp>
      </p:grpSp>
      <p:sp>
        <p:nvSpPr>
          <p:cNvPr id="5" name="Dikdörtgen 4">
            <a:extLst>
              <a:ext uri="{FF2B5EF4-FFF2-40B4-BE49-F238E27FC236}">
                <a16:creationId xmlns:a16="http://schemas.microsoft.com/office/drawing/2014/main" id="{EF75A562-0587-4940-8FC4-F19C19B2EF3A}"/>
              </a:ext>
            </a:extLst>
          </p:cNvPr>
          <p:cNvSpPr/>
          <p:nvPr/>
        </p:nvSpPr>
        <p:spPr>
          <a:xfrm>
            <a:off x="3357418" y="6354961"/>
            <a:ext cx="57025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dirty="0"/>
              <a:t>Görsel: https://www.dictionary.com/e/practice-vs-practise/</a:t>
            </a:r>
          </a:p>
        </p:txBody>
      </p:sp>
    </p:spTree>
    <p:extLst>
      <p:ext uri="{BB962C8B-B14F-4D97-AF65-F5344CB8AC3E}">
        <p14:creationId xmlns:p14="http://schemas.microsoft.com/office/powerpoint/2010/main" val="228989661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50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500"/>
                            </p:stCondLst>
                            <p:childTnLst>
                              <p:par>
                                <p:cTn id="5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6000"/>
                            </p:stCondLst>
                            <p:childTnLst>
                              <p:par>
                                <p:cTn id="5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6500"/>
                            </p:stCondLst>
                            <p:childTnLst>
                              <p:par>
                                <p:cTn id="6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7000"/>
                            </p:stCondLst>
                            <p:childTnLst>
                              <p:par>
                                <p:cTn id="6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7500"/>
                            </p:stCondLst>
                            <p:childTnLst>
                              <p:par>
                                <p:cTn id="7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8000"/>
                            </p:stCondLst>
                            <p:childTnLst>
                              <p:par>
                                <p:cTn id="7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Unvan 1"/>
          <p:cNvSpPr>
            <a:spLocks noGrp="1"/>
          </p:cNvSpPr>
          <p:nvPr>
            <p:ph type="ctrTitle"/>
          </p:nvPr>
        </p:nvSpPr>
        <p:spPr>
          <a:xfrm>
            <a:off x="2752213" y="248703"/>
            <a:ext cx="6687573" cy="619433"/>
          </a:xfrm>
        </p:spPr>
        <p:txBody>
          <a:bodyPr>
            <a:noAutofit/>
          </a:bodyPr>
          <a:lstStyle/>
          <a:p>
            <a:r>
              <a:rPr lang="tr-TR" sz="3200" b="1" dirty="0">
                <a:solidFill>
                  <a:srgbClr val="FF4D4D"/>
                </a:solidFill>
                <a:latin typeface="Chromatica" panose="00000500000000000000" pitchFamily="50" charset="-94"/>
                <a:ea typeface="+mn-ea"/>
                <a:cs typeface="+mn-cs"/>
              </a:rPr>
              <a:t>Motivasyon</a:t>
            </a:r>
            <a:endParaRPr lang="en-US" sz="3200" b="1" dirty="0">
              <a:solidFill>
                <a:srgbClr val="FF4D4D"/>
              </a:solidFill>
              <a:latin typeface="Chromatica" panose="00000500000000000000" pitchFamily="50" charset="-94"/>
              <a:ea typeface="+mn-ea"/>
              <a:cs typeface="+mn-cs"/>
            </a:endParaRPr>
          </a:p>
        </p:txBody>
      </p:sp>
      <p:pic>
        <p:nvPicPr>
          <p:cNvPr id="1028" name="Picture 4" descr="Jean Claude Van Damme&amp;#39;ın Rol Aldığı En İyi 10 Aksiyon! - Beyazperde.com">
            <a:extLst>
              <a:ext uri="{FF2B5EF4-FFF2-40B4-BE49-F238E27FC236}">
                <a16:creationId xmlns:a16="http://schemas.microsoft.com/office/drawing/2014/main" id="{06767987-EC5B-49A7-9999-91C91E617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5672" y="868136"/>
            <a:ext cx="9620655" cy="5411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6081196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Unvan 1"/>
          <p:cNvSpPr>
            <a:spLocks noGrp="1"/>
          </p:cNvSpPr>
          <p:nvPr>
            <p:ph type="ctrTitle"/>
          </p:nvPr>
        </p:nvSpPr>
        <p:spPr>
          <a:xfrm>
            <a:off x="2752213" y="248703"/>
            <a:ext cx="6687573" cy="619433"/>
          </a:xfrm>
        </p:spPr>
        <p:txBody>
          <a:bodyPr>
            <a:noAutofit/>
          </a:bodyPr>
          <a:lstStyle/>
          <a:p>
            <a:r>
              <a:rPr lang="tr-TR" sz="3200" b="1" dirty="0">
                <a:solidFill>
                  <a:srgbClr val="FF4D4D"/>
                </a:solidFill>
                <a:latin typeface="Chromatica" panose="00000500000000000000" pitchFamily="50" charset="-94"/>
                <a:ea typeface="+mn-ea"/>
                <a:cs typeface="+mn-cs"/>
              </a:rPr>
              <a:t>Motivasyon</a:t>
            </a:r>
            <a:endParaRPr lang="en-US" sz="3200" b="1" dirty="0">
              <a:solidFill>
                <a:srgbClr val="FF4D4D"/>
              </a:solidFill>
              <a:latin typeface="Chromatica" panose="00000500000000000000" pitchFamily="50" charset="-94"/>
              <a:ea typeface="+mn-ea"/>
              <a:cs typeface="+mn-cs"/>
            </a:endParaRPr>
          </a:p>
        </p:txBody>
      </p:sp>
      <p:pic>
        <p:nvPicPr>
          <p:cNvPr id="2050" name="Picture 2" descr="No alternative text description for this image">
            <a:extLst>
              <a:ext uri="{FF2B5EF4-FFF2-40B4-BE49-F238E27FC236}">
                <a16:creationId xmlns:a16="http://schemas.microsoft.com/office/drawing/2014/main" id="{613462ED-2594-4244-B3B5-9BF33CC06B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720" b="14774"/>
          <a:stretch/>
        </p:blipFill>
        <p:spPr bwMode="auto">
          <a:xfrm>
            <a:off x="1880287" y="868136"/>
            <a:ext cx="8464378" cy="5459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Metin kutusu 5">
            <a:extLst>
              <a:ext uri="{FF2B5EF4-FFF2-40B4-BE49-F238E27FC236}">
                <a16:creationId xmlns:a16="http://schemas.microsoft.com/office/drawing/2014/main" id="{81B770B6-923C-48CF-9947-FD4FA4537ECD}"/>
              </a:ext>
            </a:extLst>
          </p:cNvPr>
          <p:cNvSpPr txBox="1"/>
          <p:nvPr/>
        </p:nvSpPr>
        <p:spPr>
          <a:xfrm>
            <a:off x="9267566" y="6382429"/>
            <a:ext cx="27637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b="0" i="0" dirty="0">
                <a:effectLst/>
                <a:latin typeface="-apple-system"/>
              </a:rPr>
              <a:t>Görsel: </a:t>
            </a:r>
            <a:r>
              <a:rPr lang="tr-TR" b="0" i="0" dirty="0" err="1">
                <a:effectLst/>
                <a:latin typeface="-apple-system"/>
              </a:rPr>
              <a:t>Liz</a:t>
            </a:r>
            <a:r>
              <a:rPr lang="tr-TR" b="0" i="0" dirty="0">
                <a:effectLst/>
                <a:latin typeface="-apple-system"/>
              </a:rPr>
              <a:t> and </a:t>
            </a:r>
            <a:r>
              <a:rPr lang="tr-TR" b="0" i="0" dirty="0" err="1">
                <a:effectLst/>
                <a:latin typeface="-apple-system"/>
              </a:rPr>
              <a:t>Mollie</a:t>
            </a:r>
            <a:endParaRPr lang="en-US" dirty="0"/>
          </a:p>
        </p:txBody>
      </p:sp>
      <p:sp>
        <p:nvSpPr>
          <p:cNvPr id="8" name="Metin kutusu 7">
            <a:extLst>
              <a:ext uri="{FF2B5EF4-FFF2-40B4-BE49-F238E27FC236}">
                <a16:creationId xmlns:a16="http://schemas.microsoft.com/office/drawing/2014/main" id="{EC495A77-893A-4708-BB36-625DDCD9CC9F}"/>
              </a:ext>
            </a:extLst>
          </p:cNvPr>
          <p:cNvSpPr txBox="1"/>
          <p:nvPr/>
        </p:nvSpPr>
        <p:spPr>
          <a:xfrm>
            <a:off x="160638" y="6382429"/>
            <a:ext cx="89215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https://biacaip.com/japonlarin-kucuk-adimlarla-baslayan-buyuk-degisimler-felsefesi-kaizen/</a:t>
            </a:r>
          </a:p>
        </p:txBody>
      </p:sp>
    </p:spTree>
    <p:extLst>
      <p:ext uri="{BB962C8B-B14F-4D97-AF65-F5344CB8AC3E}">
        <p14:creationId xmlns:p14="http://schemas.microsoft.com/office/powerpoint/2010/main" val="2591334619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Unvan 1"/>
          <p:cNvSpPr>
            <a:spLocks noGrp="1"/>
          </p:cNvSpPr>
          <p:nvPr>
            <p:ph type="ctrTitle"/>
          </p:nvPr>
        </p:nvSpPr>
        <p:spPr>
          <a:xfrm>
            <a:off x="1857476" y="373879"/>
            <a:ext cx="8977379" cy="619433"/>
          </a:xfrm>
        </p:spPr>
        <p:txBody>
          <a:bodyPr>
            <a:noAutofit/>
          </a:bodyPr>
          <a:lstStyle/>
          <a:p>
            <a:r>
              <a:rPr lang="tr-TR" sz="3200" b="1" dirty="0">
                <a:solidFill>
                  <a:srgbClr val="FF4D4D"/>
                </a:solidFill>
                <a:latin typeface="Chromatica" panose="00000500000000000000" pitchFamily="50" charset="-94"/>
                <a:ea typeface="+mn-ea"/>
                <a:cs typeface="+mn-cs"/>
              </a:rPr>
              <a:t>Canlı Ders Esnasından Soru Sorma</a:t>
            </a:r>
            <a:endParaRPr lang="en-US" sz="3200" b="1" dirty="0">
              <a:solidFill>
                <a:srgbClr val="FF4D4D"/>
              </a:solidFill>
              <a:latin typeface="Chromatica" panose="00000500000000000000" pitchFamily="50" charset="-94"/>
              <a:ea typeface="+mn-ea"/>
              <a:cs typeface="+mn-cs"/>
            </a:endParaRPr>
          </a:p>
        </p:txBody>
      </p:sp>
      <p:pic>
        <p:nvPicPr>
          <p:cNvPr id="1026" name="Picture 2" descr="Critical thinking: the art of asking questions | TrainingZone">
            <a:extLst>
              <a:ext uri="{FF2B5EF4-FFF2-40B4-BE49-F238E27FC236}">
                <a16:creationId xmlns:a16="http://schemas.microsoft.com/office/drawing/2014/main" id="{3FD17117-29AF-4FAC-A5C3-24D684B57C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653" y="1279744"/>
            <a:ext cx="5828712" cy="3278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Metin kutusu 1">
            <a:extLst>
              <a:ext uri="{FF2B5EF4-FFF2-40B4-BE49-F238E27FC236}">
                <a16:creationId xmlns:a16="http://schemas.microsoft.com/office/drawing/2014/main" id="{B1AC730E-A297-4D78-BACD-946BC3AF47F3}"/>
              </a:ext>
            </a:extLst>
          </p:cNvPr>
          <p:cNvSpPr txBox="1"/>
          <p:nvPr/>
        </p:nvSpPr>
        <p:spPr>
          <a:xfrm>
            <a:off x="6583680" y="1279744"/>
            <a:ext cx="5195667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tr-TR" sz="2800" dirty="0"/>
              <a:t>Konuyla doğrudan ilgili ve anlaşılmayan yerler </a:t>
            </a:r>
            <a:r>
              <a:rPr lang="tr-TR" sz="2800" b="1" dirty="0"/>
              <a:t>anında</a:t>
            </a:r>
            <a:endParaRPr lang="tr-TR" sz="2800" dirty="0"/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tr-TR" sz="2800" dirty="0"/>
              <a:t>Konuyu açan, farklı bir bakış sunan, bir de şu vardı tarzında sorular </a:t>
            </a:r>
            <a:r>
              <a:rPr lang="tr-TR" sz="2800" b="1" dirty="0"/>
              <a:t>ders sonunda</a:t>
            </a:r>
            <a:r>
              <a:rPr lang="tr-TR" sz="2800" dirty="0"/>
              <a:t>ki soru-cevap seansında.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tr-TR" sz="2800" dirty="0"/>
              <a:t>Ders esnasında soruların sohbet mesajı olarak yazılması.</a:t>
            </a:r>
          </a:p>
        </p:txBody>
      </p:sp>
    </p:spTree>
    <p:extLst>
      <p:ext uri="{BB962C8B-B14F-4D97-AF65-F5344CB8AC3E}">
        <p14:creationId xmlns:p14="http://schemas.microsoft.com/office/powerpoint/2010/main" val="308307014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Unvan 1"/>
          <p:cNvSpPr>
            <a:spLocks noGrp="1"/>
          </p:cNvSpPr>
          <p:nvPr>
            <p:ph type="ctrTitle"/>
          </p:nvPr>
        </p:nvSpPr>
        <p:spPr>
          <a:xfrm>
            <a:off x="1607308" y="220657"/>
            <a:ext cx="8977379" cy="515941"/>
          </a:xfrm>
        </p:spPr>
        <p:txBody>
          <a:bodyPr>
            <a:noAutofit/>
          </a:bodyPr>
          <a:lstStyle/>
          <a:p>
            <a:r>
              <a:rPr lang="tr-TR" sz="3200" b="1" dirty="0">
                <a:solidFill>
                  <a:srgbClr val="FF4D4D"/>
                </a:solidFill>
                <a:latin typeface="Chromatica" panose="00000500000000000000" pitchFamily="50" charset="-94"/>
                <a:ea typeface="+mn-ea"/>
                <a:cs typeface="+mn-cs"/>
              </a:rPr>
              <a:t>Ders Dışında Soru Sorma</a:t>
            </a:r>
            <a:endParaRPr lang="en-US" sz="3200" b="1" dirty="0">
              <a:solidFill>
                <a:srgbClr val="FF4D4D"/>
              </a:solidFill>
              <a:latin typeface="Chromatica" panose="00000500000000000000" pitchFamily="50" charset="-94"/>
              <a:ea typeface="+mn-ea"/>
              <a:cs typeface="+mn-cs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6797748-E98C-4BC1-A1F6-D53EB1312AEA}"/>
              </a:ext>
            </a:extLst>
          </p:cNvPr>
          <p:cNvGrpSpPr/>
          <p:nvPr/>
        </p:nvGrpSpPr>
        <p:grpSpPr>
          <a:xfrm>
            <a:off x="414878" y="963932"/>
            <a:ext cx="1192430" cy="1111855"/>
            <a:chOff x="414879" y="1299546"/>
            <a:chExt cx="1675510" cy="1486786"/>
          </a:xfrm>
        </p:grpSpPr>
        <p:pic>
          <p:nvPicPr>
            <p:cNvPr id="3" name="Picture 2" descr="Clipart Student Transparent Background - Transparent Background Students  Clipart PNG Image | Transparent PNG Free Download on SeekPNG">
              <a:extLst>
                <a:ext uri="{FF2B5EF4-FFF2-40B4-BE49-F238E27FC236}">
                  <a16:creationId xmlns:a16="http://schemas.microsoft.com/office/drawing/2014/main" id="{30500D22-3595-4AF9-B7D5-B3F85E50363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4879" y="1752420"/>
              <a:ext cx="1675510" cy="10339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E9AFABA-19A0-438F-A2B2-2448DF457BDE}"/>
                </a:ext>
              </a:extLst>
            </p:cNvPr>
            <p:cNvSpPr txBox="1"/>
            <p:nvPr/>
          </p:nvSpPr>
          <p:spPr>
            <a:xfrm>
              <a:off x="626181" y="1299546"/>
              <a:ext cx="1252903" cy="4938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r-TR" dirty="0"/>
                <a:t>Grup-1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DA9D442-2C3B-4906-BA7D-930414098D33}"/>
              </a:ext>
            </a:extLst>
          </p:cNvPr>
          <p:cNvGrpSpPr/>
          <p:nvPr/>
        </p:nvGrpSpPr>
        <p:grpSpPr>
          <a:xfrm>
            <a:off x="404202" y="2278682"/>
            <a:ext cx="1192430" cy="1132415"/>
            <a:chOff x="414879" y="1272053"/>
            <a:chExt cx="1675510" cy="1514279"/>
          </a:xfrm>
        </p:grpSpPr>
        <p:pic>
          <p:nvPicPr>
            <p:cNvPr id="9" name="Picture 8" descr="Clipart Student Transparent Background - Transparent Background Students  Clipart PNG Image | Transparent PNG Free Download on SeekPNG">
              <a:extLst>
                <a:ext uri="{FF2B5EF4-FFF2-40B4-BE49-F238E27FC236}">
                  <a16:creationId xmlns:a16="http://schemas.microsoft.com/office/drawing/2014/main" id="{271135CB-2031-4699-8AD9-7913A65E737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4879" y="1752420"/>
              <a:ext cx="1675510" cy="10339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9E984FA-A43F-4A1E-B66D-B8837FFB1A06}"/>
                </a:ext>
              </a:extLst>
            </p:cNvPr>
            <p:cNvSpPr txBox="1"/>
            <p:nvPr/>
          </p:nvSpPr>
          <p:spPr>
            <a:xfrm>
              <a:off x="615262" y="1272053"/>
              <a:ext cx="1244749" cy="4938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r-TR" dirty="0"/>
                <a:t>Grup-2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D275490-4CC1-4FA4-9A67-AE61D1125999}"/>
              </a:ext>
            </a:extLst>
          </p:cNvPr>
          <p:cNvGrpSpPr/>
          <p:nvPr/>
        </p:nvGrpSpPr>
        <p:grpSpPr>
          <a:xfrm>
            <a:off x="393528" y="3693397"/>
            <a:ext cx="1192430" cy="1149105"/>
            <a:chOff x="414879" y="1249735"/>
            <a:chExt cx="1675510" cy="1536597"/>
          </a:xfrm>
        </p:grpSpPr>
        <p:pic>
          <p:nvPicPr>
            <p:cNvPr id="12" name="Picture 11" descr="Clipart Student Transparent Background - Transparent Background Students  Clipart PNG Image | Transparent PNG Free Download on SeekPNG">
              <a:extLst>
                <a:ext uri="{FF2B5EF4-FFF2-40B4-BE49-F238E27FC236}">
                  <a16:creationId xmlns:a16="http://schemas.microsoft.com/office/drawing/2014/main" id="{530D19AF-7AB2-4E56-8ED8-A07D72CD02E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4879" y="1752420"/>
              <a:ext cx="1675510" cy="10339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9E16B55-2F89-497D-96F0-631EE205B9B0}"/>
                </a:ext>
              </a:extLst>
            </p:cNvPr>
            <p:cNvSpPr txBox="1"/>
            <p:nvPr/>
          </p:nvSpPr>
          <p:spPr>
            <a:xfrm>
              <a:off x="626180" y="1249735"/>
              <a:ext cx="1252903" cy="4938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r-TR" dirty="0"/>
                <a:t>Grup-3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A7C2103C-A73F-4DF5-894B-27A0A7CD6DD1}"/>
              </a:ext>
            </a:extLst>
          </p:cNvPr>
          <p:cNvGrpSpPr/>
          <p:nvPr/>
        </p:nvGrpSpPr>
        <p:grpSpPr>
          <a:xfrm>
            <a:off x="4753302" y="863695"/>
            <a:ext cx="992038" cy="1242303"/>
            <a:chOff x="4770408" y="1321749"/>
            <a:chExt cx="992038" cy="1242303"/>
          </a:xfrm>
        </p:grpSpPr>
        <p:pic>
          <p:nvPicPr>
            <p:cNvPr id="1028" name="Picture 4" descr="Teaching Teacher Teach Instructor Svg Png Icon Free Download (#535365) -  OnlineWebFonts.COM">
              <a:extLst>
                <a:ext uri="{FF2B5EF4-FFF2-40B4-BE49-F238E27FC236}">
                  <a16:creationId xmlns:a16="http://schemas.microsoft.com/office/drawing/2014/main" id="{32A2923C-4726-49C9-AF06-DE6A18548C9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70778" y="1752420"/>
              <a:ext cx="891668" cy="811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3B3DA9F-BC3A-4899-8F10-2C63052BEA47}"/>
                </a:ext>
              </a:extLst>
            </p:cNvPr>
            <p:cNvSpPr txBox="1"/>
            <p:nvPr/>
          </p:nvSpPr>
          <p:spPr>
            <a:xfrm>
              <a:off x="4770408" y="1321749"/>
              <a:ext cx="9920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tr-TR" dirty="0"/>
                <a:t>İmran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A4DC87E-FDCB-404F-B9FB-5C8FBD5DAC9A}"/>
              </a:ext>
            </a:extLst>
          </p:cNvPr>
          <p:cNvGrpSpPr/>
          <p:nvPr/>
        </p:nvGrpSpPr>
        <p:grpSpPr>
          <a:xfrm>
            <a:off x="4753302" y="2178890"/>
            <a:ext cx="992038" cy="1242303"/>
            <a:chOff x="4770408" y="1321749"/>
            <a:chExt cx="992038" cy="1242303"/>
          </a:xfrm>
        </p:grpSpPr>
        <p:pic>
          <p:nvPicPr>
            <p:cNvPr id="18" name="Picture 4" descr="Teaching Teacher Teach Instructor Svg Png Icon Free Download (#535365) -  OnlineWebFonts.COM">
              <a:extLst>
                <a:ext uri="{FF2B5EF4-FFF2-40B4-BE49-F238E27FC236}">
                  <a16:creationId xmlns:a16="http://schemas.microsoft.com/office/drawing/2014/main" id="{277B3194-824D-45A1-8080-62C9898888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70778" y="1752420"/>
              <a:ext cx="891668" cy="811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F44239D-F620-414F-A9AB-9AE91A810826}"/>
                </a:ext>
              </a:extLst>
            </p:cNvPr>
            <p:cNvSpPr txBox="1"/>
            <p:nvPr/>
          </p:nvSpPr>
          <p:spPr>
            <a:xfrm>
              <a:off x="4770408" y="1321749"/>
              <a:ext cx="9920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tr-TR" dirty="0"/>
                <a:t>Seda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81052F9-0295-4065-9F44-3690C3BADAC2}"/>
              </a:ext>
            </a:extLst>
          </p:cNvPr>
          <p:cNvGrpSpPr/>
          <p:nvPr/>
        </p:nvGrpSpPr>
        <p:grpSpPr>
          <a:xfrm>
            <a:off x="4788992" y="3624101"/>
            <a:ext cx="992038" cy="1242303"/>
            <a:chOff x="4770408" y="1321749"/>
            <a:chExt cx="992038" cy="1242303"/>
          </a:xfrm>
        </p:grpSpPr>
        <p:pic>
          <p:nvPicPr>
            <p:cNvPr id="21" name="Picture 4" descr="Teaching Teacher Teach Instructor Svg Png Icon Free Download (#535365) -  OnlineWebFonts.COM">
              <a:extLst>
                <a:ext uri="{FF2B5EF4-FFF2-40B4-BE49-F238E27FC236}">
                  <a16:creationId xmlns:a16="http://schemas.microsoft.com/office/drawing/2014/main" id="{A3586F06-2C9C-4231-BA83-725129D4318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70778" y="1752420"/>
              <a:ext cx="891668" cy="811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2F95407-5D3A-47CE-AF0C-B8DF5FA77F80}"/>
                </a:ext>
              </a:extLst>
            </p:cNvPr>
            <p:cNvSpPr txBox="1"/>
            <p:nvPr/>
          </p:nvSpPr>
          <p:spPr>
            <a:xfrm>
              <a:off x="4770408" y="1321749"/>
              <a:ext cx="9920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tr-TR" dirty="0"/>
                <a:t>Burak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7D621E63-3952-429D-80AD-C27C8307DA31}"/>
              </a:ext>
            </a:extLst>
          </p:cNvPr>
          <p:cNvGrpSpPr/>
          <p:nvPr/>
        </p:nvGrpSpPr>
        <p:grpSpPr>
          <a:xfrm>
            <a:off x="9669290" y="2997735"/>
            <a:ext cx="1079219" cy="1229875"/>
            <a:chOff x="4683227" y="1334177"/>
            <a:chExt cx="1079219" cy="1229875"/>
          </a:xfrm>
        </p:grpSpPr>
        <p:pic>
          <p:nvPicPr>
            <p:cNvPr id="27" name="Picture 4" descr="Teaching Teacher Teach Instructor Svg Png Icon Free Download (#535365) -  OnlineWebFonts.COM">
              <a:extLst>
                <a:ext uri="{FF2B5EF4-FFF2-40B4-BE49-F238E27FC236}">
                  <a16:creationId xmlns:a16="http://schemas.microsoft.com/office/drawing/2014/main" id="{0F48C047-B508-4AFB-8B05-26EF69A914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70778" y="1752420"/>
              <a:ext cx="891668" cy="811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37DE449-FEE0-4AC9-B1AB-50CC3394FD40}"/>
                </a:ext>
              </a:extLst>
            </p:cNvPr>
            <p:cNvSpPr txBox="1"/>
            <p:nvPr/>
          </p:nvSpPr>
          <p:spPr>
            <a:xfrm>
              <a:off x="4683227" y="1334177"/>
              <a:ext cx="9920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tr-TR" dirty="0"/>
                <a:t>Erkan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F8FDBF37-0DD0-4B8D-8B07-F458D82C6317}"/>
              </a:ext>
            </a:extLst>
          </p:cNvPr>
          <p:cNvGrpSpPr/>
          <p:nvPr/>
        </p:nvGrpSpPr>
        <p:grpSpPr>
          <a:xfrm>
            <a:off x="393526" y="5209382"/>
            <a:ext cx="1192430" cy="1149105"/>
            <a:chOff x="414879" y="1249735"/>
            <a:chExt cx="1675510" cy="1536597"/>
          </a:xfrm>
        </p:grpSpPr>
        <p:pic>
          <p:nvPicPr>
            <p:cNvPr id="38" name="Picture 37" descr="Clipart Student Transparent Background - Transparent Background Students  Clipart PNG Image | Transparent PNG Free Download on SeekPNG">
              <a:extLst>
                <a:ext uri="{FF2B5EF4-FFF2-40B4-BE49-F238E27FC236}">
                  <a16:creationId xmlns:a16="http://schemas.microsoft.com/office/drawing/2014/main" id="{0E334DD1-2C9A-4DCA-8CB7-1763376990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4879" y="1752420"/>
              <a:ext cx="1675510" cy="10339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17F38D1-2040-4E91-BAF5-6E99366030AB}"/>
                </a:ext>
              </a:extLst>
            </p:cNvPr>
            <p:cNvSpPr txBox="1"/>
            <p:nvPr/>
          </p:nvSpPr>
          <p:spPr>
            <a:xfrm>
              <a:off x="626180" y="1249735"/>
              <a:ext cx="1252903" cy="4938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r-TR" dirty="0"/>
                <a:t>Grup-4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D5612709-AF42-4990-AC64-33A9A9C9719C}"/>
              </a:ext>
            </a:extLst>
          </p:cNvPr>
          <p:cNvGrpSpPr/>
          <p:nvPr/>
        </p:nvGrpSpPr>
        <p:grpSpPr>
          <a:xfrm>
            <a:off x="4753302" y="5168805"/>
            <a:ext cx="992038" cy="1242303"/>
            <a:chOff x="4770408" y="1321749"/>
            <a:chExt cx="992038" cy="1242303"/>
          </a:xfrm>
        </p:grpSpPr>
        <p:pic>
          <p:nvPicPr>
            <p:cNvPr id="41" name="Picture 4" descr="Teaching Teacher Teach Instructor Svg Png Icon Free Download (#535365) -  OnlineWebFonts.COM">
              <a:extLst>
                <a:ext uri="{FF2B5EF4-FFF2-40B4-BE49-F238E27FC236}">
                  <a16:creationId xmlns:a16="http://schemas.microsoft.com/office/drawing/2014/main" id="{616FF20E-7A68-4E8E-B0B4-612927707E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70778" y="1752420"/>
              <a:ext cx="891668" cy="811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0AADAE54-9D8A-4582-88E9-DF01AC803253}"/>
                </a:ext>
              </a:extLst>
            </p:cNvPr>
            <p:cNvSpPr txBox="1"/>
            <p:nvPr/>
          </p:nvSpPr>
          <p:spPr>
            <a:xfrm>
              <a:off x="4770408" y="1321749"/>
              <a:ext cx="9920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tr-TR" dirty="0"/>
                <a:t>Pınar</a:t>
              </a:r>
            </a:p>
          </p:txBody>
        </p:sp>
      </p:grp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87C933E2-7C5B-46FD-9FCE-5869B245EF7C}"/>
              </a:ext>
            </a:extLst>
          </p:cNvPr>
          <p:cNvCxnSpPr>
            <a:stCxn id="3" idx="3"/>
            <a:endCxn id="1028" idx="1"/>
          </p:cNvCxnSpPr>
          <p:nvPr/>
        </p:nvCxnSpPr>
        <p:spPr>
          <a:xfrm>
            <a:off x="1607308" y="1689195"/>
            <a:ext cx="3246364" cy="10987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C93E95DB-6074-425B-9680-86D69C78386A}"/>
              </a:ext>
            </a:extLst>
          </p:cNvPr>
          <p:cNvCxnSpPr>
            <a:cxnSpLocks/>
          </p:cNvCxnSpPr>
          <p:nvPr/>
        </p:nvCxnSpPr>
        <p:spPr>
          <a:xfrm flipV="1">
            <a:off x="1596632" y="3015377"/>
            <a:ext cx="3257040" cy="9128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8ABBB60-77B1-44DA-BCA3-2B6100263A93}"/>
              </a:ext>
            </a:extLst>
          </p:cNvPr>
          <p:cNvCxnSpPr>
            <a:cxnSpLocks/>
            <a:stCxn id="12" idx="3"/>
            <a:endCxn id="21" idx="1"/>
          </p:cNvCxnSpPr>
          <p:nvPr/>
        </p:nvCxnSpPr>
        <p:spPr>
          <a:xfrm>
            <a:off x="1585958" y="4455910"/>
            <a:ext cx="3303404" cy="4678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124368C3-D41E-4163-BA0F-CDF80D2E8F17}"/>
              </a:ext>
            </a:extLst>
          </p:cNvPr>
          <p:cNvCxnSpPr>
            <a:cxnSpLocks/>
            <a:stCxn id="38" idx="3"/>
            <a:endCxn id="41" idx="1"/>
          </p:cNvCxnSpPr>
          <p:nvPr/>
        </p:nvCxnSpPr>
        <p:spPr>
          <a:xfrm>
            <a:off x="1585956" y="5971895"/>
            <a:ext cx="3267716" cy="33397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4B3A123B-216B-455E-850D-41B1BC6AB07A}"/>
              </a:ext>
            </a:extLst>
          </p:cNvPr>
          <p:cNvCxnSpPr>
            <a:cxnSpLocks/>
            <a:stCxn id="1028" idx="3"/>
            <a:endCxn id="27" idx="1"/>
          </p:cNvCxnSpPr>
          <p:nvPr/>
        </p:nvCxnSpPr>
        <p:spPr>
          <a:xfrm>
            <a:off x="5745340" y="1700182"/>
            <a:ext cx="4111501" cy="2121612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C1270687-EE8A-467D-B878-A24DE8BE61B5}"/>
              </a:ext>
            </a:extLst>
          </p:cNvPr>
          <p:cNvCxnSpPr>
            <a:cxnSpLocks/>
            <a:stCxn id="18" idx="3"/>
            <a:endCxn id="27" idx="1"/>
          </p:cNvCxnSpPr>
          <p:nvPr/>
        </p:nvCxnSpPr>
        <p:spPr>
          <a:xfrm>
            <a:off x="5745340" y="3015377"/>
            <a:ext cx="4111501" cy="806417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A72724FE-AAFF-47D9-A4DA-85BE3E54E924}"/>
              </a:ext>
            </a:extLst>
          </p:cNvPr>
          <p:cNvCxnSpPr>
            <a:cxnSpLocks/>
            <a:stCxn id="21" idx="3"/>
            <a:endCxn id="27" idx="1"/>
          </p:cNvCxnSpPr>
          <p:nvPr/>
        </p:nvCxnSpPr>
        <p:spPr>
          <a:xfrm flipV="1">
            <a:off x="5781030" y="3821794"/>
            <a:ext cx="4075811" cy="638794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B2B6BB20-C43F-4866-82DA-CB348C83CE39}"/>
              </a:ext>
            </a:extLst>
          </p:cNvPr>
          <p:cNvCxnSpPr>
            <a:cxnSpLocks/>
            <a:stCxn id="41" idx="3"/>
            <a:endCxn id="27" idx="1"/>
          </p:cNvCxnSpPr>
          <p:nvPr/>
        </p:nvCxnSpPr>
        <p:spPr>
          <a:xfrm flipV="1">
            <a:off x="5745340" y="3821794"/>
            <a:ext cx="4111501" cy="2183498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A8AA1CDD-2C48-4704-B131-967DB8FBB9D9}"/>
              </a:ext>
            </a:extLst>
          </p:cNvPr>
          <p:cNvCxnSpPr>
            <a:cxnSpLocks/>
            <a:stCxn id="3" idx="3"/>
            <a:endCxn id="27" idx="1"/>
          </p:cNvCxnSpPr>
          <p:nvPr/>
        </p:nvCxnSpPr>
        <p:spPr>
          <a:xfrm>
            <a:off x="1607308" y="1689195"/>
            <a:ext cx="8249533" cy="2132599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F57605C9-8F0D-486B-BB91-D35A599F401C}"/>
              </a:ext>
            </a:extLst>
          </p:cNvPr>
          <p:cNvCxnSpPr>
            <a:cxnSpLocks/>
            <a:stCxn id="9" idx="3"/>
            <a:endCxn id="27" idx="1"/>
          </p:cNvCxnSpPr>
          <p:nvPr/>
        </p:nvCxnSpPr>
        <p:spPr>
          <a:xfrm>
            <a:off x="1596632" y="3024505"/>
            <a:ext cx="8260209" cy="797289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771A7D5B-079B-4B55-8892-CF805EA972D5}"/>
              </a:ext>
            </a:extLst>
          </p:cNvPr>
          <p:cNvCxnSpPr>
            <a:cxnSpLocks/>
            <a:stCxn id="12" idx="3"/>
            <a:endCxn id="27" idx="1"/>
          </p:cNvCxnSpPr>
          <p:nvPr/>
        </p:nvCxnSpPr>
        <p:spPr>
          <a:xfrm flipV="1">
            <a:off x="1585958" y="3821794"/>
            <a:ext cx="8270883" cy="634116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A7EC7FC6-5757-4D92-BC81-04162C8DE671}"/>
              </a:ext>
            </a:extLst>
          </p:cNvPr>
          <p:cNvCxnSpPr>
            <a:cxnSpLocks/>
            <a:stCxn id="38" idx="3"/>
            <a:endCxn id="27" idx="1"/>
          </p:cNvCxnSpPr>
          <p:nvPr/>
        </p:nvCxnSpPr>
        <p:spPr>
          <a:xfrm flipV="1">
            <a:off x="1585956" y="3821794"/>
            <a:ext cx="8270885" cy="2150101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050086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Unvan 1">
            <a:extLst>
              <a:ext uri="{FF2B5EF4-FFF2-40B4-BE49-F238E27FC236}">
                <a16:creationId xmlns:a16="http://schemas.microsoft.com/office/drawing/2014/main" id="{06560E74-2039-40FF-BEFD-C7E399DCACE7}"/>
              </a:ext>
            </a:extLst>
          </p:cNvPr>
          <p:cNvSpPr txBox="1">
            <a:spLocks/>
          </p:cNvSpPr>
          <p:nvPr/>
        </p:nvSpPr>
        <p:spPr>
          <a:xfrm>
            <a:off x="2636402" y="266768"/>
            <a:ext cx="6261715" cy="470079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tr-TR" sz="3200" b="1" dirty="0">
                <a:solidFill>
                  <a:srgbClr val="FF4D4D"/>
                </a:solidFill>
                <a:latin typeface="Chromatica" panose="00000500000000000000" pitchFamily="50" charset="-94"/>
                <a:ea typeface="+mn-ea"/>
                <a:cs typeface="+mn-cs"/>
              </a:rPr>
              <a:t>Final Projesi 1 ve 2 Verisi</a:t>
            </a:r>
            <a:endParaRPr lang="en-US" sz="3200" b="1" dirty="0">
              <a:solidFill>
                <a:srgbClr val="FF4D4D"/>
              </a:solidFill>
              <a:latin typeface="Chromatica" panose="00000500000000000000" pitchFamily="50" charset="-94"/>
              <a:ea typeface="+mn-ea"/>
              <a:cs typeface="+mn-cs"/>
            </a:endParaRPr>
          </a:p>
        </p:txBody>
      </p:sp>
      <p:pic>
        <p:nvPicPr>
          <p:cNvPr id="1026" name="Picture 2" descr="Akıllı Binalar, EcoStruxure Building | Schneider Electric Türkiye">
            <a:extLst>
              <a:ext uri="{FF2B5EF4-FFF2-40B4-BE49-F238E27FC236}">
                <a16:creationId xmlns:a16="http://schemas.microsoft.com/office/drawing/2014/main" id="{0A905018-052E-4AF0-A614-AED6D479B4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17" t="5080" r="20405" b="9731"/>
          <a:stretch/>
        </p:blipFill>
        <p:spPr bwMode="auto">
          <a:xfrm>
            <a:off x="1894506" y="841999"/>
            <a:ext cx="7745506" cy="5639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Metin kutusu 5">
            <a:extLst>
              <a:ext uri="{FF2B5EF4-FFF2-40B4-BE49-F238E27FC236}">
                <a16:creationId xmlns:a16="http://schemas.microsoft.com/office/drawing/2014/main" id="{7E770092-89AA-4960-9DD8-620CEA8739EB}"/>
              </a:ext>
            </a:extLst>
          </p:cNvPr>
          <p:cNvSpPr txBox="1"/>
          <p:nvPr/>
        </p:nvSpPr>
        <p:spPr>
          <a:xfrm>
            <a:off x="8229600" y="6452732"/>
            <a:ext cx="381901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1200" dirty="0"/>
              <a:t>Görsel: </a:t>
            </a:r>
            <a:r>
              <a:rPr lang="en-US" sz="1200" dirty="0"/>
              <a:t>https://images.app.goo.gl/WqjH7FD5nu1y2NB68</a:t>
            </a:r>
          </a:p>
        </p:txBody>
      </p:sp>
      <p:pic>
        <p:nvPicPr>
          <p:cNvPr id="1028" name="Picture 4" descr="Sensor - Free electronics icons">
            <a:extLst>
              <a:ext uri="{FF2B5EF4-FFF2-40B4-BE49-F238E27FC236}">
                <a16:creationId xmlns:a16="http://schemas.microsoft.com/office/drawing/2014/main" id="{9208D790-AF33-414E-BEF4-819570CEC0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3623" y="152848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Sensor - Free electronics icons">
            <a:extLst>
              <a:ext uri="{FF2B5EF4-FFF2-40B4-BE49-F238E27FC236}">
                <a16:creationId xmlns:a16="http://schemas.microsoft.com/office/drawing/2014/main" id="{3D992FA3-D582-4DB7-8B6A-AA6DE6C3B9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3623" y="233979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Sensor - Free electronics icons">
            <a:extLst>
              <a:ext uri="{FF2B5EF4-FFF2-40B4-BE49-F238E27FC236}">
                <a16:creationId xmlns:a16="http://schemas.microsoft.com/office/drawing/2014/main" id="{853EC0E0-CFF5-4843-BB34-52FCD82393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9481" y="3370552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Sensor - Free electronics icons">
            <a:extLst>
              <a:ext uri="{FF2B5EF4-FFF2-40B4-BE49-F238E27FC236}">
                <a16:creationId xmlns:a16="http://schemas.microsoft.com/office/drawing/2014/main" id="{FAAA8CB9-5EA9-4D5C-B806-3BF82098BF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4859" y="4401314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Sensor - Free electronics icons">
            <a:extLst>
              <a:ext uri="{FF2B5EF4-FFF2-40B4-BE49-F238E27FC236}">
                <a16:creationId xmlns:a16="http://schemas.microsoft.com/office/drawing/2014/main" id="{3A197466-0399-47F8-80E1-74279CB226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1817" y="168088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Sensor - Free electronics icons">
            <a:extLst>
              <a:ext uri="{FF2B5EF4-FFF2-40B4-BE49-F238E27FC236}">
                <a16:creationId xmlns:a16="http://schemas.microsoft.com/office/drawing/2014/main" id="{22CDC96F-191E-47AD-A34E-727CE938F1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3911" y="240684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Sensor - Free electronics icons">
            <a:extLst>
              <a:ext uri="{FF2B5EF4-FFF2-40B4-BE49-F238E27FC236}">
                <a16:creationId xmlns:a16="http://schemas.microsoft.com/office/drawing/2014/main" id="{7CE3555F-CC8A-4630-8AC8-85152D729B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3911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Sensor - Free electronics icons">
            <a:extLst>
              <a:ext uri="{FF2B5EF4-FFF2-40B4-BE49-F238E27FC236}">
                <a16:creationId xmlns:a16="http://schemas.microsoft.com/office/drawing/2014/main" id="{078AC72C-CE10-4FEA-919A-ADAC8798D4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9161" y="416410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2587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Unvan 1">
            <a:extLst>
              <a:ext uri="{FF2B5EF4-FFF2-40B4-BE49-F238E27FC236}">
                <a16:creationId xmlns:a16="http://schemas.microsoft.com/office/drawing/2014/main" id="{06560E74-2039-40FF-BEFD-C7E399DCACE7}"/>
              </a:ext>
            </a:extLst>
          </p:cNvPr>
          <p:cNvSpPr txBox="1">
            <a:spLocks/>
          </p:cNvSpPr>
          <p:nvPr/>
        </p:nvSpPr>
        <p:spPr>
          <a:xfrm>
            <a:off x="2774054" y="397265"/>
            <a:ext cx="7312015" cy="48473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70000"/>
              </a:lnSpc>
            </a:pPr>
            <a:r>
              <a:rPr lang="tr-TR" sz="3000" b="1" dirty="0">
                <a:solidFill>
                  <a:srgbClr val="FF4D4D"/>
                </a:solidFill>
                <a:latin typeface="Chromatica" panose="00000500000000000000" pitchFamily="50" charset="-94"/>
                <a:ea typeface="+mn-ea"/>
                <a:cs typeface="+mn-cs"/>
              </a:rPr>
              <a:t>Final Project-1: Realtime Dashboard</a:t>
            </a:r>
            <a:endParaRPr lang="en-US" sz="3000" b="1" dirty="0">
              <a:solidFill>
                <a:srgbClr val="FF4D4D"/>
              </a:solidFill>
              <a:latin typeface="Chromatica" panose="00000500000000000000" pitchFamily="50" charset="-94"/>
              <a:ea typeface="+mn-ea"/>
              <a:cs typeface="+mn-cs"/>
            </a:endParaRPr>
          </a:p>
        </p:txBody>
      </p:sp>
      <p:pic>
        <p:nvPicPr>
          <p:cNvPr id="5" name="Picture 2" descr="Akıllı Binalar, EcoStruxure Building | Schneider Electric Türkiye">
            <a:extLst>
              <a:ext uri="{FF2B5EF4-FFF2-40B4-BE49-F238E27FC236}">
                <a16:creationId xmlns:a16="http://schemas.microsoft.com/office/drawing/2014/main" id="{F86FBBB8-F332-4E22-8A29-03F4543DEC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17" t="5080" r="20405" b="9731"/>
          <a:stretch/>
        </p:blipFill>
        <p:spPr bwMode="auto">
          <a:xfrm>
            <a:off x="634418" y="644372"/>
            <a:ext cx="1829991" cy="1332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Sensor - Free electronics icons">
            <a:extLst>
              <a:ext uri="{FF2B5EF4-FFF2-40B4-BE49-F238E27FC236}">
                <a16:creationId xmlns:a16="http://schemas.microsoft.com/office/drawing/2014/main" id="{CABDE875-6493-45E4-98CB-F7A1C00DD0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418" y="717176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Sensor - Free electronics icons">
            <a:extLst>
              <a:ext uri="{FF2B5EF4-FFF2-40B4-BE49-F238E27FC236}">
                <a16:creationId xmlns:a16="http://schemas.microsoft.com/office/drawing/2014/main" id="{59C0DDA0-52B8-4704-AAF5-BA352DDFD8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418" y="149941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Sensor - Free electronics icons">
            <a:extLst>
              <a:ext uri="{FF2B5EF4-FFF2-40B4-BE49-F238E27FC236}">
                <a16:creationId xmlns:a16="http://schemas.microsoft.com/office/drawing/2014/main" id="{E564E97C-C662-40CB-A7D8-1DC56DC311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5931" y="740916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Sensor - Free electronics icons">
            <a:extLst>
              <a:ext uri="{FF2B5EF4-FFF2-40B4-BE49-F238E27FC236}">
                <a16:creationId xmlns:a16="http://schemas.microsoft.com/office/drawing/2014/main" id="{63F204DF-F52B-4592-BF35-CC91825C1D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5931" y="149941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ow To Delete Win Log Files In Windows 10">
            <a:extLst>
              <a:ext uri="{FF2B5EF4-FFF2-40B4-BE49-F238E27FC236}">
                <a16:creationId xmlns:a16="http://schemas.microsoft.com/office/drawing/2014/main" id="{534B73D2-5941-44B2-ADD8-1DFBBF1CEF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92" t="19680" r="19107" b="10373"/>
          <a:stretch/>
        </p:blipFill>
        <p:spPr bwMode="auto">
          <a:xfrm>
            <a:off x="1093022" y="2390398"/>
            <a:ext cx="557074" cy="716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ow To Delete Win Log Files In Windows 10">
            <a:extLst>
              <a:ext uri="{FF2B5EF4-FFF2-40B4-BE49-F238E27FC236}">
                <a16:creationId xmlns:a16="http://schemas.microsoft.com/office/drawing/2014/main" id="{74F27B3B-C394-47B6-AED3-63DBEA4F11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92" t="19680" r="19107" b="10373"/>
          <a:stretch/>
        </p:blipFill>
        <p:spPr bwMode="auto">
          <a:xfrm>
            <a:off x="937042" y="2555530"/>
            <a:ext cx="557074" cy="716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How To Delete Win Log Files In Windows 10">
            <a:extLst>
              <a:ext uri="{FF2B5EF4-FFF2-40B4-BE49-F238E27FC236}">
                <a16:creationId xmlns:a16="http://schemas.microsoft.com/office/drawing/2014/main" id="{8BBF9196-D352-40E2-B662-982E53FB3E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92" t="19680" r="19107" b="10373"/>
          <a:stretch/>
        </p:blipFill>
        <p:spPr bwMode="auto">
          <a:xfrm>
            <a:off x="1762162" y="2585785"/>
            <a:ext cx="557074" cy="716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How To Delete Win Log Files In Windows 10">
            <a:extLst>
              <a:ext uri="{FF2B5EF4-FFF2-40B4-BE49-F238E27FC236}">
                <a16:creationId xmlns:a16="http://schemas.microsoft.com/office/drawing/2014/main" id="{2FBB1B54-0FFE-4B83-A89D-A8CF1D14D7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92" t="19680" r="19107" b="10373"/>
          <a:stretch/>
        </p:blipFill>
        <p:spPr bwMode="auto">
          <a:xfrm>
            <a:off x="736656" y="3483175"/>
            <a:ext cx="557074" cy="716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How To Delete Win Log Files In Windows 10">
            <a:extLst>
              <a:ext uri="{FF2B5EF4-FFF2-40B4-BE49-F238E27FC236}">
                <a16:creationId xmlns:a16="http://schemas.microsoft.com/office/drawing/2014/main" id="{F8B4D6A7-749F-4F15-83F4-4C9639042C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92" t="19680" r="19107" b="10373"/>
          <a:stretch/>
        </p:blipFill>
        <p:spPr bwMode="auto">
          <a:xfrm>
            <a:off x="1702622" y="2999998"/>
            <a:ext cx="557074" cy="716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How To Delete Win Log Files In Windows 10">
            <a:extLst>
              <a:ext uri="{FF2B5EF4-FFF2-40B4-BE49-F238E27FC236}">
                <a16:creationId xmlns:a16="http://schemas.microsoft.com/office/drawing/2014/main" id="{84AC878A-3A2B-40EA-B5A8-B93DE03DD8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92" t="19680" r="19107" b="10373"/>
          <a:stretch/>
        </p:blipFill>
        <p:spPr bwMode="auto">
          <a:xfrm>
            <a:off x="2055092" y="2999998"/>
            <a:ext cx="557074" cy="716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How To Delete Win Log Files In Windows 10">
            <a:extLst>
              <a:ext uri="{FF2B5EF4-FFF2-40B4-BE49-F238E27FC236}">
                <a16:creationId xmlns:a16="http://schemas.microsoft.com/office/drawing/2014/main" id="{7CFF8526-3712-4EF8-9D05-EAD43EFDFC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92" t="19680" r="19107" b="10373"/>
          <a:stretch/>
        </p:blipFill>
        <p:spPr bwMode="auto">
          <a:xfrm>
            <a:off x="1883990" y="3445217"/>
            <a:ext cx="557074" cy="716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How To Delete Win Log Files In Windows 10">
            <a:extLst>
              <a:ext uri="{FF2B5EF4-FFF2-40B4-BE49-F238E27FC236}">
                <a16:creationId xmlns:a16="http://schemas.microsoft.com/office/drawing/2014/main" id="{95DC4259-19C2-49D2-978A-A47B42F3BF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92" t="19680" r="19107" b="10373"/>
          <a:stretch/>
        </p:blipFill>
        <p:spPr bwMode="auto">
          <a:xfrm>
            <a:off x="603629" y="2829689"/>
            <a:ext cx="557074" cy="716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How To Delete Win Log Files In Windows 10">
            <a:extLst>
              <a:ext uri="{FF2B5EF4-FFF2-40B4-BE49-F238E27FC236}">
                <a16:creationId xmlns:a16="http://schemas.microsoft.com/office/drawing/2014/main" id="{740AB802-5863-4DD6-8C26-6439F18461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92" t="19680" r="19107" b="10373"/>
          <a:stretch/>
        </p:blipFill>
        <p:spPr bwMode="auto">
          <a:xfrm>
            <a:off x="1155595" y="2712720"/>
            <a:ext cx="557074" cy="716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How To Delete Win Log Files In Windows 10">
            <a:extLst>
              <a:ext uri="{FF2B5EF4-FFF2-40B4-BE49-F238E27FC236}">
                <a16:creationId xmlns:a16="http://schemas.microsoft.com/office/drawing/2014/main" id="{03812D86-AD51-430A-BFF7-6E907F306A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92" t="19680" r="19107" b="10373"/>
          <a:stretch/>
        </p:blipFill>
        <p:spPr bwMode="auto">
          <a:xfrm>
            <a:off x="1108144" y="3000512"/>
            <a:ext cx="557074" cy="716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How To Delete Win Log Files In Windows 10">
            <a:extLst>
              <a:ext uri="{FF2B5EF4-FFF2-40B4-BE49-F238E27FC236}">
                <a16:creationId xmlns:a16="http://schemas.microsoft.com/office/drawing/2014/main" id="{02B48B27-4858-46AE-A0F3-BFEF4D9073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92" t="19680" r="19107" b="10373"/>
          <a:stretch/>
        </p:blipFill>
        <p:spPr bwMode="auto">
          <a:xfrm>
            <a:off x="1416451" y="2618998"/>
            <a:ext cx="557074" cy="716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How To Delete Win Log Files In Windows 10">
            <a:extLst>
              <a:ext uri="{FF2B5EF4-FFF2-40B4-BE49-F238E27FC236}">
                <a16:creationId xmlns:a16="http://schemas.microsoft.com/office/drawing/2014/main" id="{969F81C1-690D-4C05-BBB4-362ACA4404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92" t="19680" r="19107" b="10373"/>
          <a:stretch/>
        </p:blipFill>
        <p:spPr bwMode="auto">
          <a:xfrm>
            <a:off x="982007" y="3428325"/>
            <a:ext cx="557074" cy="716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How To Delete Win Log Files In Windows 10">
            <a:extLst>
              <a:ext uri="{FF2B5EF4-FFF2-40B4-BE49-F238E27FC236}">
                <a16:creationId xmlns:a16="http://schemas.microsoft.com/office/drawing/2014/main" id="{4370720A-D33D-4E40-A5FE-7048C09B4C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92" t="19680" r="19107" b="10373"/>
          <a:stretch/>
        </p:blipFill>
        <p:spPr bwMode="auto">
          <a:xfrm>
            <a:off x="1565344" y="3457712"/>
            <a:ext cx="557074" cy="716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How To Delete Win Log Files In Windows 10">
            <a:extLst>
              <a:ext uri="{FF2B5EF4-FFF2-40B4-BE49-F238E27FC236}">
                <a16:creationId xmlns:a16="http://schemas.microsoft.com/office/drawing/2014/main" id="{8DFEA786-2549-479E-9CAC-A0279DAD96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92" t="19680" r="19107" b="10373"/>
          <a:stretch/>
        </p:blipFill>
        <p:spPr bwMode="auto">
          <a:xfrm>
            <a:off x="1279246" y="3662938"/>
            <a:ext cx="557074" cy="716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Düz Ok Bağlayıcısı 22">
            <a:extLst>
              <a:ext uri="{FF2B5EF4-FFF2-40B4-BE49-F238E27FC236}">
                <a16:creationId xmlns:a16="http://schemas.microsoft.com/office/drawing/2014/main" id="{50D769AA-3D0C-4751-A917-88AAA2631853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1549414" y="1976861"/>
            <a:ext cx="6366" cy="57990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Resim 26">
            <a:extLst>
              <a:ext uri="{FF2B5EF4-FFF2-40B4-BE49-F238E27FC236}">
                <a16:creationId xmlns:a16="http://schemas.microsoft.com/office/drawing/2014/main" id="{7DB0C547-B5BD-483D-8A6C-99F272D1D45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5783" y="4210070"/>
            <a:ext cx="838603" cy="838603"/>
          </a:xfrm>
          <a:prstGeom prst="rect">
            <a:avLst/>
          </a:prstGeom>
        </p:spPr>
      </p:pic>
      <p:cxnSp>
        <p:nvCxnSpPr>
          <p:cNvPr id="29" name="Düz Ok Bağlayıcısı 28">
            <a:extLst>
              <a:ext uri="{FF2B5EF4-FFF2-40B4-BE49-F238E27FC236}">
                <a16:creationId xmlns:a16="http://schemas.microsoft.com/office/drawing/2014/main" id="{F66075E4-C807-4A24-8150-84C8BCFBBB72}"/>
              </a:ext>
            </a:extLst>
          </p:cNvPr>
          <p:cNvCxnSpPr>
            <a:cxnSpLocks/>
          </p:cNvCxnSpPr>
          <p:nvPr/>
        </p:nvCxnSpPr>
        <p:spPr>
          <a:xfrm flipV="1">
            <a:off x="3794386" y="3106994"/>
            <a:ext cx="728453" cy="111781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Resim 31">
            <a:extLst>
              <a:ext uri="{FF2B5EF4-FFF2-40B4-BE49-F238E27FC236}">
                <a16:creationId xmlns:a16="http://schemas.microsoft.com/office/drawing/2014/main" id="{551FECB3-8AAE-49AD-88AD-4AA359D8DF8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7444" y="1567347"/>
            <a:ext cx="2770531" cy="1539647"/>
          </a:xfrm>
          <a:prstGeom prst="rect">
            <a:avLst/>
          </a:prstGeom>
        </p:spPr>
      </p:pic>
      <p:cxnSp>
        <p:nvCxnSpPr>
          <p:cNvPr id="34" name="Düz Ok Bağlayıcısı 33">
            <a:extLst>
              <a:ext uri="{FF2B5EF4-FFF2-40B4-BE49-F238E27FC236}">
                <a16:creationId xmlns:a16="http://schemas.microsoft.com/office/drawing/2014/main" id="{A1C92B41-8648-412C-814E-30FFAB62B393}"/>
              </a:ext>
            </a:extLst>
          </p:cNvPr>
          <p:cNvCxnSpPr>
            <a:cxnSpLocks/>
            <a:stCxn id="32" idx="3"/>
            <a:endCxn id="38" idx="1"/>
          </p:cNvCxnSpPr>
          <p:nvPr/>
        </p:nvCxnSpPr>
        <p:spPr>
          <a:xfrm>
            <a:off x="6347975" y="2337171"/>
            <a:ext cx="2419759" cy="1250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Resim 37">
            <a:extLst>
              <a:ext uri="{FF2B5EF4-FFF2-40B4-BE49-F238E27FC236}">
                <a16:creationId xmlns:a16="http://schemas.microsoft.com/office/drawing/2014/main" id="{12F829FC-C05A-4E7F-9D13-BD8D476FB7A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7734" y="1727295"/>
            <a:ext cx="2340155" cy="1244763"/>
          </a:xfrm>
          <a:prstGeom prst="rect">
            <a:avLst/>
          </a:prstGeom>
        </p:spPr>
      </p:pic>
      <p:sp>
        <p:nvSpPr>
          <p:cNvPr id="61" name="Metin kutusu 60">
            <a:extLst>
              <a:ext uri="{FF2B5EF4-FFF2-40B4-BE49-F238E27FC236}">
                <a16:creationId xmlns:a16="http://schemas.microsoft.com/office/drawing/2014/main" id="{5385ED4A-52BB-4C2B-9272-516EE40FF402}"/>
              </a:ext>
            </a:extLst>
          </p:cNvPr>
          <p:cNvSpPr txBox="1"/>
          <p:nvPr/>
        </p:nvSpPr>
        <p:spPr>
          <a:xfrm>
            <a:off x="8491287" y="1651818"/>
            <a:ext cx="25225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b="1" dirty="0" err="1"/>
              <a:t>streaming</a:t>
            </a:r>
            <a:endParaRPr lang="en-US" b="1" dirty="0"/>
          </a:p>
        </p:txBody>
      </p:sp>
      <p:cxnSp>
        <p:nvCxnSpPr>
          <p:cNvPr id="35" name="Düz Ok Bağlayıcısı 34">
            <a:extLst>
              <a:ext uri="{FF2B5EF4-FFF2-40B4-BE49-F238E27FC236}">
                <a16:creationId xmlns:a16="http://schemas.microsoft.com/office/drawing/2014/main" id="{4310B297-AFE9-4F64-9C75-DDA382B956C1}"/>
              </a:ext>
            </a:extLst>
          </p:cNvPr>
          <p:cNvCxnSpPr>
            <a:cxnSpLocks/>
            <a:stCxn id="38" idx="2"/>
            <a:endCxn id="25" idx="3"/>
          </p:cNvCxnSpPr>
          <p:nvPr/>
        </p:nvCxnSpPr>
        <p:spPr>
          <a:xfrm flipH="1">
            <a:off x="9035769" y="2972058"/>
            <a:ext cx="902043" cy="210352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Resim 24">
            <a:extLst>
              <a:ext uri="{FF2B5EF4-FFF2-40B4-BE49-F238E27FC236}">
                <a16:creationId xmlns:a16="http://schemas.microsoft.com/office/drawing/2014/main" id="{67CC7AC5-6BE0-44B1-A7B6-60414067B40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4644" y="3634102"/>
            <a:ext cx="3501125" cy="2882958"/>
          </a:xfrm>
          <a:prstGeom prst="rect">
            <a:avLst/>
          </a:prstGeom>
        </p:spPr>
      </p:pic>
      <p:pic>
        <p:nvPicPr>
          <p:cNvPr id="31" name="Resim 30">
            <a:extLst>
              <a:ext uri="{FF2B5EF4-FFF2-40B4-BE49-F238E27FC236}">
                <a16:creationId xmlns:a16="http://schemas.microsoft.com/office/drawing/2014/main" id="{F174CA14-9826-4DD1-A534-5E68EDE52BD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809" y="4219631"/>
            <a:ext cx="1558600" cy="829042"/>
          </a:xfrm>
          <a:prstGeom prst="rect">
            <a:avLst/>
          </a:prstGeom>
        </p:spPr>
      </p:pic>
      <p:pic>
        <p:nvPicPr>
          <p:cNvPr id="33" name="Picture 2" descr="How To Delete Win Log Files In Windows 10">
            <a:extLst>
              <a:ext uri="{FF2B5EF4-FFF2-40B4-BE49-F238E27FC236}">
                <a16:creationId xmlns:a16="http://schemas.microsoft.com/office/drawing/2014/main" id="{B973110E-AD86-4D04-9A20-078508D814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92" t="19680" r="19107" b="10373"/>
          <a:stretch/>
        </p:blipFill>
        <p:spPr bwMode="auto">
          <a:xfrm>
            <a:off x="2612166" y="5111646"/>
            <a:ext cx="557074" cy="716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6" name="Düz Ok Bağlayıcısı 22">
            <a:extLst>
              <a:ext uri="{FF2B5EF4-FFF2-40B4-BE49-F238E27FC236}">
                <a16:creationId xmlns:a16="http://schemas.microsoft.com/office/drawing/2014/main" id="{E8B4C80E-7504-49D3-BF69-6EF955524E9F}"/>
              </a:ext>
            </a:extLst>
          </p:cNvPr>
          <p:cNvCxnSpPr>
            <a:cxnSpLocks/>
          </p:cNvCxnSpPr>
          <p:nvPr/>
        </p:nvCxnSpPr>
        <p:spPr>
          <a:xfrm>
            <a:off x="1825729" y="5043039"/>
            <a:ext cx="658752" cy="31554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1780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1000" fill="hold"/>
                                        <p:tgtEl>
                                          <p:spTgt spid="9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6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800"/>
                            </p:stCondLst>
                            <p:childTnLst>
                              <p:par>
                                <p:cTn id="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200"/>
                            </p:stCondLst>
                            <p:childTnLst>
                              <p:par>
                                <p:cTn id="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2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400"/>
                            </p:stCondLst>
                            <p:childTnLst>
                              <p:par>
                                <p:cTn id="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2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600"/>
                            </p:stCondLst>
                            <p:childTnLst>
                              <p:par>
                                <p:cTn id="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2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800"/>
                            </p:stCondLst>
                            <p:childTnLst>
                              <p:par>
                                <p:cTn id="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2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2000"/>
                            </p:stCondLst>
                            <p:childTnLst>
                              <p:par>
                                <p:cTn id="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2200"/>
                            </p:stCondLst>
                            <p:childTnLst>
                              <p:par>
                                <p:cTn id="7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2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2400"/>
                            </p:stCondLst>
                            <p:childTnLst>
                              <p:par>
                                <p:cTn id="8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2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2600"/>
                            </p:stCondLst>
                            <p:childTnLst>
                              <p:par>
                                <p:cTn id="8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2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500"/>
                            </p:stCondLst>
                            <p:childTnLst>
                              <p:par>
                                <p:cTn id="9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Unvan 1">
            <a:extLst>
              <a:ext uri="{FF2B5EF4-FFF2-40B4-BE49-F238E27FC236}">
                <a16:creationId xmlns:a16="http://schemas.microsoft.com/office/drawing/2014/main" id="{CE0065EA-3A9A-4683-8EB7-A77F76C478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00483" y="321618"/>
            <a:ext cx="7591033" cy="547958"/>
          </a:xfrm>
        </p:spPr>
        <p:txBody>
          <a:bodyPr>
            <a:noAutofit/>
          </a:bodyPr>
          <a:lstStyle/>
          <a:p>
            <a:r>
              <a:rPr lang="tr-TR" sz="3200" b="1" dirty="0">
                <a:solidFill>
                  <a:srgbClr val="FF4D4D"/>
                </a:solidFill>
                <a:latin typeface="Chromatica" panose="00000500000000000000" pitchFamily="50" charset="-94"/>
                <a:ea typeface="+mn-ea"/>
                <a:cs typeface="+mn-cs"/>
              </a:rPr>
              <a:t>Eğitim Verilmiş Şirket/Kurumlar</a:t>
            </a:r>
            <a:endParaRPr lang="en-US" sz="3200" b="1" dirty="0">
              <a:solidFill>
                <a:srgbClr val="FF4D4D"/>
              </a:solidFill>
              <a:latin typeface="Chromatica" panose="00000500000000000000" pitchFamily="50" charset="-94"/>
              <a:ea typeface="+mn-ea"/>
              <a:cs typeface="+mn-cs"/>
            </a:endParaRPr>
          </a:p>
        </p:txBody>
      </p:sp>
      <p:sp>
        <p:nvSpPr>
          <p:cNvPr id="2" name="Metin kutusu 1">
            <a:extLst>
              <a:ext uri="{FF2B5EF4-FFF2-40B4-BE49-F238E27FC236}">
                <a16:creationId xmlns:a16="http://schemas.microsoft.com/office/drawing/2014/main" id="{100E41A7-64CA-40A9-841A-53FCC2913D66}"/>
              </a:ext>
            </a:extLst>
          </p:cNvPr>
          <p:cNvSpPr txBox="1"/>
          <p:nvPr/>
        </p:nvSpPr>
        <p:spPr>
          <a:xfrm>
            <a:off x="1216325" y="1319842"/>
            <a:ext cx="10550106" cy="4945585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lvl="0">
              <a:lnSpc>
                <a:spcPct val="107000"/>
              </a:lnSpc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n-US" sz="2400" dirty="0">
                <a:solidFill>
                  <a:srgbClr val="404041"/>
                </a:solidFill>
                <a:latin typeface="Roboto"/>
              </a:rPr>
              <a:t>•	</a:t>
            </a:r>
            <a:r>
              <a:rPr lang="tr-TR" sz="2400" dirty="0">
                <a:solidFill>
                  <a:srgbClr val="404041"/>
                </a:solidFill>
                <a:latin typeface="Roboto"/>
              </a:rPr>
              <a:t>Boğaziçi Üniversitesi</a:t>
            </a:r>
          </a:p>
          <a:p>
            <a:pPr lvl="0">
              <a:lnSpc>
                <a:spcPct val="107000"/>
              </a:lnSpc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tr-TR" sz="2400" dirty="0">
                <a:solidFill>
                  <a:srgbClr val="404041"/>
                </a:solidFill>
                <a:latin typeface="Roboto"/>
              </a:rPr>
              <a:t>•	Azerbaycan İçişleri Bakanlığı</a:t>
            </a:r>
          </a:p>
          <a:p>
            <a:pPr lvl="0">
              <a:lnSpc>
                <a:spcPct val="107000"/>
              </a:lnSpc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tr-TR" sz="2400" dirty="0">
                <a:solidFill>
                  <a:srgbClr val="404041"/>
                </a:solidFill>
                <a:latin typeface="Roboto"/>
              </a:rPr>
              <a:t>•	İş Bankası</a:t>
            </a:r>
          </a:p>
          <a:p>
            <a:pPr lvl="0">
              <a:lnSpc>
                <a:spcPct val="107000"/>
              </a:lnSpc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n-US" sz="2400" dirty="0">
                <a:solidFill>
                  <a:srgbClr val="404041"/>
                </a:solidFill>
                <a:latin typeface="Roboto"/>
              </a:rPr>
              <a:t>•	Sahibinden.com</a:t>
            </a:r>
          </a:p>
          <a:p>
            <a:pPr lvl="0">
              <a:lnSpc>
                <a:spcPct val="107000"/>
              </a:lnSpc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n-US" sz="2400" dirty="0">
                <a:solidFill>
                  <a:srgbClr val="404041"/>
                </a:solidFill>
                <a:latin typeface="Roboto"/>
              </a:rPr>
              <a:t>•	Allianz </a:t>
            </a:r>
            <a:r>
              <a:rPr lang="tr-TR" sz="2400" dirty="0">
                <a:solidFill>
                  <a:srgbClr val="404041"/>
                </a:solidFill>
                <a:latin typeface="Roboto"/>
              </a:rPr>
              <a:t>Sigorta</a:t>
            </a:r>
          </a:p>
          <a:p>
            <a:pPr lvl="0">
              <a:lnSpc>
                <a:spcPct val="107000"/>
              </a:lnSpc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n-US" sz="2400" dirty="0">
                <a:solidFill>
                  <a:srgbClr val="404041"/>
                </a:solidFill>
                <a:latin typeface="Roboto"/>
              </a:rPr>
              <a:t>•	</a:t>
            </a:r>
            <a:r>
              <a:rPr lang="tr-TR" sz="2400" dirty="0">
                <a:solidFill>
                  <a:srgbClr val="404041"/>
                </a:solidFill>
                <a:latin typeface="Roboto"/>
              </a:rPr>
              <a:t>Tarım ve Kredi Kooperatifleri Birliği</a:t>
            </a:r>
          </a:p>
          <a:p>
            <a:pPr lvl="0">
              <a:lnSpc>
                <a:spcPct val="107000"/>
              </a:lnSpc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n-US" sz="2400" dirty="0">
                <a:solidFill>
                  <a:srgbClr val="404041"/>
                </a:solidFill>
                <a:latin typeface="Roboto"/>
              </a:rPr>
              <a:t>•	</a:t>
            </a:r>
            <a:r>
              <a:rPr lang="tr-TR" sz="2400" dirty="0">
                <a:solidFill>
                  <a:srgbClr val="404041"/>
                </a:solidFill>
                <a:latin typeface="Roboto"/>
              </a:rPr>
              <a:t>EnerjiSA Üretim</a:t>
            </a:r>
          </a:p>
          <a:p>
            <a:pPr lvl="0">
              <a:lnSpc>
                <a:spcPct val="107000"/>
              </a:lnSpc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n-US" sz="2400" dirty="0">
                <a:solidFill>
                  <a:srgbClr val="404041"/>
                </a:solidFill>
                <a:latin typeface="Roboto"/>
              </a:rPr>
              <a:t>•	</a:t>
            </a:r>
            <a:r>
              <a:rPr lang="tr-TR" sz="2400" dirty="0">
                <a:solidFill>
                  <a:srgbClr val="404041"/>
                </a:solidFill>
                <a:latin typeface="Roboto"/>
              </a:rPr>
              <a:t>Hacettepe</a:t>
            </a:r>
            <a:r>
              <a:rPr lang="en-US" sz="2400" dirty="0">
                <a:solidFill>
                  <a:srgbClr val="404041"/>
                </a:solidFill>
                <a:latin typeface="Roboto"/>
              </a:rPr>
              <a:t> </a:t>
            </a:r>
            <a:r>
              <a:rPr lang="tr-TR" sz="2400" dirty="0">
                <a:solidFill>
                  <a:srgbClr val="404041"/>
                </a:solidFill>
                <a:latin typeface="Roboto"/>
              </a:rPr>
              <a:t>Üniversitesi</a:t>
            </a:r>
          </a:p>
          <a:p>
            <a:pPr lvl="0">
              <a:lnSpc>
                <a:spcPct val="107000"/>
              </a:lnSpc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n-US" sz="2400" dirty="0">
                <a:solidFill>
                  <a:srgbClr val="404041"/>
                </a:solidFill>
                <a:latin typeface="Roboto"/>
              </a:rPr>
              <a:t>•	Amadeus</a:t>
            </a:r>
          </a:p>
          <a:p>
            <a:pPr lvl="0">
              <a:lnSpc>
                <a:spcPct val="107000"/>
              </a:lnSpc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n-US" sz="2400" dirty="0">
                <a:solidFill>
                  <a:srgbClr val="404041"/>
                </a:solidFill>
                <a:latin typeface="Roboto"/>
              </a:rPr>
              <a:t>•	İstanbul </a:t>
            </a:r>
            <a:r>
              <a:rPr lang="tr-TR" sz="2400" dirty="0">
                <a:solidFill>
                  <a:srgbClr val="404041"/>
                </a:solidFill>
                <a:latin typeface="Roboto"/>
              </a:rPr>
              <a:t>Teknopark</a:t>
            </a:r>
          </a:p>
          <a:p>
            <a:pPr lvl="0">
              <a:lnSpc>
                <a:spcPct val="107000"/>
              </a:lnSpc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n-US" sz="2400" dirty="0">
                <a:solidFill>
                  <a:srgbClr val="404041"/>
                </a:solidFill>
                <a:latin typeface="Roboto"/>
              </a:rPr>
              <a:t>•	</a:t>
            </a:r>
            <a:r>
              <a:rPr lang="tr-TR" sz="2400" dirty="0">
                <a:solidFill>
                  <a:srgbClr val="404041"/>
                </a:solidFill>
                <a:latin typeface="Roboto"/>
              </a:rPr>
              <a:t>Türksat</a:t>
            </a:r>
          </a:p>
          <a:p>
            <a:pPr lvl="0">
              <a:lnSpc>
                <a:spcPct val="107000"/>
              </a:lnSpc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n-US" sz="2400" dirty="0">
                <a:solidFill>
                  <a:srgbClr val="404041"/>
                </a:solidFill>
                <a:latin typeface="Roboto"/>
              </a:rPr>
              <a:t>•</a:t>
            </a:r>
            <a:r>
              <a:rPr lang="tr-TR" sz="2400" dirty="0">
                <a:solidFill>
                  <a:srgbClr val="404041"/>
                </a:solidFill>
                <a:latin typeface="Roboto"/>
              </a:rPr>
              <a:t> 	Infosys</a:t>
            </a:r>
          </a:p>
          <a:p>
            <a:pPr lvl="0">
              <a:lnSpc>
                <a:spcPct val="107000"/>
              </a:lnSpc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n-US" sz="2400" dirty="0">
                <a:solidFill>
                  <a:srgbClr val="404041"/>
                </a:solidFill>
                <a:latin typeface="Roboto"/>
              </a:rPr>
              <a:t>•	</a:t>
            </a:r>
            <a:r>
              <a:rPr lang="tr-TR" sz="2400" dirty="0">
                <a:solidFill>
                  <a:srgbClr val="404041"/>
                </a:solidFill>
                <a:latin typeface="Roboto"/>
              </a:rPr>
              <a:t>Data Engineering Bootcamp</a:t>
            </a:r>
          </a:p>
          <a:p>
            <a:pPr>
              <a:lnSpc>
                <a:spcPct val="107000"/>
              </a:lnSpc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n-US" sz="2400" dirty="0">
                <a:solidFill>
                  <a:srgbClr val="404041"/>
                </a:solidFill>
                <a:latin typeface="Roboto"/>
              </a:rPr>
              <a:t>•	</a:t>
            </a:r>
            <a:r>
              <a:rPr lang="tr-TR" sz="2400" dirty="0">
                <a:solidFill>
                  <a:srgbClr val="404041"/>
                </a:solidFill>
                <a:latin typeface="Roboto"/>
              </a:rPr>
              <a:t>MLOps Bootcamp</a:t>
            </a:r>
          </a:p>
          <a:p>
            <a:pPr>
              <a:lnSpc>
                <a:spcPct val="107000"/>
              </a:lnSpc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n-US" sz="2400" dirty="0">
                <a:solidFill>
                  <a:srgbClr val="404041"/>
                </a:solidFill>
                <a:latin typeface="Roboto"/>
              </a:rPr>
              <a:t>•	</a:t>
            </a:r>
            <a:r>
              <a:rPr lang="tr-TR" sz="2400" dirty="0">
                <a:solidFill>
                  <a:srgbClr val="404041"/>
                </a:solidFill>
                <a:latin typeface="Roboto"/>
              </a:rPr>
              <a:t>Miuul Data Engineer Path</a:t>
            </a:r>
          </a:p>
          <a:p>
            <a:pPr>
              <a:lnSpc>
                <a:spcPct val="107000"/>
              </a:lnSpc>
              <a:spcAft>
                <a:spcPts val="800"/>
              </a:spcAft>
              <a:buSzPts val="1000"/>
              <a:tabLst>
                <a:tab pos="457200" algn="l"/>
              </a:tabLst>
            </a:pPr>
            <a:endParaRPr lang="tr-TR" sz="2400" dirty="0">
              <a:solidFill>
                <a:srgbClr val="404041"/>
              </a:solidFill>
              <a:latin typeface="Roboto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buSzPts val="1000"/>
              <a:tabLst>
                <a:tab pos="457200" algn="l"/>
              </a:tabLst>
            </a:pPr>
            <a:endParaRPr lang="tr-TR" sz="2400" dirty="0">
              <a:solidFill>
                <a:srgbClr val="404041"/>
              </a:solidFill>
              <a:latin typeface="Roboto"/>
            </a:endParaRPr>
          </a:p>
          <a:p>
            <a:pPr lvl="0">
              <a:lnSpc>
                <a:spcPct val="107000"/>
              </a:lnSpc>
              <a:spcAft>
                <a:spcPts val="800"/>
              </a:spcAft>
              <a:buSzPts val="1000"/>
              <a:tabLst>
                <a:tab pos="457200" algn="l"/>
              </a:tabLst>
            </a:pPr>
            <a:endParaRPr lang="tr-TR" sz="2400" dirty="0">
              <a:solidFill>
                <a:srgbClr val="404041"/>
              </a:solidFill>
              <a:latin typeface="Roboto"/>
            </a:endParaRPr>
          </a:p>
          <a:p>
            <a:pPr lvl="0">
              <a:lnSpc>
                <a:spcPct val="107000"/>
              </a:lnSpc>
              <a:spcAft>
                <a:spcPts val="800"/>
              </a:spcAft>
              <a:buSzPts val="1000"/>
              <a:tabLst>
                <a:tab pos="457200" algn="l"/>
              </a:tabLst>
            </a:pPr>
            <a:endParaRPr lang="en-US" sz="2400" dirty="0">
              <a:solidFill>
                <a:srgbClr val="404041"/>
              </a:solidFill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901028717"/>
      </p:ext>
    </p:extLst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Unvan 1">
            <a:extLst>
              <a:ext uri="{FF2B5EF4-FFF2-40B4-BE49-F238E27FC236}">
                <a16:creationId xmlns:a16="http://schemas.microsoft.com/office/drawing/2014/main" id="{06560E74-2039-40FF-BEFD-C7E399DCACE7}"/>
              </a:ext>
            </a:extLst>
          </p:cNvPr>
          <p:cNvSpPr txBox="1">
            <a:spLocks/>
          </p:cNvSpPr>
          <p:nvPr/>
        </p:nvSpPr>
        <p:spPr>
          <a:xfrm>
            <a:off x="2974501" y="349154"/>
            <a:ext cx="6261715" cy="83860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tr-TR" sz="3200" b="1" dirty="0">
                <a:solidFill>
                  <a:srgbClr val="FF4D4D"/>
                </a:solidFill>
                <a:latin typeface="Chromatica" panose="00000500000000000000" pitchFamily="50" charset="-94"/>
                <a:ea typeface="+mn-ea"/>
                <a:cs typeface="+mn-cs"/>
              </a:rPr>
              <a:t>Final Project-2: Realtime Prediction</a:t>
            </a:r>
            <a:endParaRPr lang="en-US" sz="3200" b="1" dirty="0">
              <a:solidFill>
                <a:srgbClr val="FF4D4D"/>
              </a:solidFill>
              <a:latin typeface="Chromatica" panose="00000500000000000000" pitchFamily="50" charset="-94"/>
              <a:ea typeface="+mn-ea"/>
              <a:cs typeface="+mn-cs"/>
            </a:endParaRPr>
          </a:p>
        </p:txBody>
      </p:sp>
      <p:pic>
        <p:nvPicPr>
          <p:cNvPr id="5" name="Picture 2" descr="Akıllı Binalar, EcoStruxure Building | Schneider Electric Türkiye">
            <a:extLst>
              <a:ext uri="{FF2B5EF4-FFF2-40B4-BE49-F238E27FC236}">
                <a16:creationId xmlns:a16="http://schemas.microsoft.com/office/drawing/2014/main" id="{F86FBBB8-F332-4E22-8A29-03F4543DEC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17" t="5080" r="20405" b="9731"/>
          <a:stretch/>
        </p:blipFill>
        <p:spPr bwMode="auto">
          <a:xfrm>
            <a:off x="634418" y="644372"/>
            <a:ext cx="1829991" cy="1332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Sensor - Free electronics icons">
            <a:extLst>
              <a:ext uri="{FF2B5EF4-FFF2-40B4-BE49-F238E27FC236}">
                <a16:creationId xmlns:a16="http://schemas.microsoft.com/office/drawing/2014/main" id="{CABDE875-6493-45E4-98CB-F7A1C00DD0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418" y="717176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Sensor - Free electronics icons">
            <a:extLst>
              <a:ext uri="{FF2B5EF4-FFF2-40B4-BE49-F238E27FC236}">
                <a16:creationId xmlns:a16="http://schemas.microsoft.com/office/drawing/2014/main" id="{59C0DDA0-52B8-4704-AAF5-BA352DDFD8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418" y="149941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Sensor - Free electronics icons">
            <a:extLst>
              <a:ext uri="{FF2B5EF4-FFF2-40B4-BE49-F238E27FC236}">
                <a16:creationId xmlns:a16="http://schemas.microsoft.com/office/drawing/2014/main" id="{E564E97C-C662-40CB-A7D8-1DC56DC311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5931" y="740916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Sensor - Free electronics icons">
            <a:extLst>
              <a:ext uri="{FF2B5EF4-FFF2-40B4-BE49-F238E27FC236}">
                <a16:creationId xmlns:a16="http://schemas.microsoft.com/office/drawing/2014/main" id="{63F204DF-F52B-4592-BF35-CC91825C1D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5931" y="149941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ow To Delete Win Log Files In Windows 10">
            <a:extLst>
              <a:ext uri="{FF2B5EF4-FFF2-40B4-BE49-F238E27FC236}">
                <a16:creationId xmlns:a16="http://schemas.microsoft.com/office/drawing/2014/main" id="{534B73D2-5941-44B2-ADD8-1DFBBF1CEF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92" t="19680" r="19107" b="10373"/>
          <a:stretch/>
        </p:blipFill>
        <p:spPr bwMode="auto">
          <a:xfrm>
            <a:off x="1022186" y="2365678"/>
            <a:ext cx="557074" cy="716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ow To Delete Win Log Files In Windows 10">
            <a:extLst>
              <a:ext uri="{FF2B5EF4-FFF2-40B4-BE49-F238E27FC236}">
                <a16:creationId xmlns:a16="http://schemas.microsoft.com/office/drawing/2014/main" id="{74F27B3B-C394-47B6-AED3-63DBEA4F11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92" t="19680" r="19107" b="10373"/>
          <a:stretch/>
        </p:blipFill>
        <p:spPr bwMode="auto">
          <a:xfrm>
            <a:off x="866206" y="2530810"/>
            <a:ext cx="557074" cy="716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How To Delete Win Log Files In Windows 10">
            <a:extLst>
              <a:ext uri="{FF2B5EF4-FFF2-40B4-BE49-F238E27FC236}">
                <a16:creationId xmlns:a16="http://schemas.microsoft.com/office/drawing/2014/main" id="{8BBF9196-D352-40E2-B662-982E53FB3E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92" t="19680" r="19107" b="10373"/>
          <a:stretch/>
        </p:blipFill>
        <p:spPr bwMode="auto">
          <a:xfrm>
            <a:off x="1691326" y="2561065"/>
            <a:ext cx="557074" cy="716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How To Delete Win Log Files In Windows 10">
            <a:extLst>
              <a:ext uri="{FF2B5EF4-FFF2-40B4-BE49-F238E27FC236}">
                <a16:creationId xmlns:a16="http://schemas.microsoft.com/office/drawing/2014/main" id="{2FBB1B54-0FFE-4B83-A89D-A8CF1D14D7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92" t="19680" r="19107" b="10373"/>
          <a:stretch/>
        </p:blipFill>
        <p:spPr bwMode="auto">
          <a:xfrm>
            <a:off x="665820" y="3458455"/>
            <a:ext cx="557074" cy="716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How To Delete Win Log Files In Windows 10">
            <a:extLst>
              <a:ext uri="{FF2B5EF4-FFF2-40B4-BE49-F238E27FC236}">
                <a16:creationId xmlns:a16="http://schemas.microsoft.com/office/drawing/2014/main" id="{F8B4D6A7-749F-4F15-83F4-4C9639042C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92" t="19680" r="19107" b="10373"/>
          <a:stretch/>
        </p:blipFill>
        <p:spPr bwMode="auto">
          <a:xfrm>
            <a:off x="1631786" y="2975278"/>
            <a:ext cx="557074" cy="716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How To Delete Win Log Files In Windows 10">
            <a:extLst>
              <a:ext uri="{FF2B5EF4-FFF2-40B4-BE49-F238E27FC236}">
                <a16:creationId xmlns:a16="http://schemas.microsoft.com/office/drawing/2014/main" id="{84AC878A-3A2B-40EA-B5A8-B93DE03DD8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92" t="19680" r="19107" b="10373"/>
          <a:stretch/>
        </p:blipFill>
        <p:spPr bwMode="auto">
          <a:xfrm>
            <a:off x="1984256" y="2975278"/>
            <a:ext cx="557074" cy="716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How To Delete Win Log Files In Windows 10">
            <a:extLst>
              <a:ext uri="{FF2B5EF4-FFF2-40B4-BE49-F238E27FC236}">
                <a16:creationId xmlns:a16="http://schemas.microsoft.com/office/drawing/2014/main" id="{7CFF8526-3712-4EF8-9D05-EAD43EFDFC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92" t="19680" r="19107" b="10373"/>
          <a:stretch/>
        </p:blipFill>
        <p:spPr bwMode="auto">
          <a:xfrm>
            <a:off x="1813154" y="3420497"/>
            <a:ext cx="557074" cy="716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How To Delete Win Log Files In Windows 10">
            <a:extLst>
              <a:ext uri="{FF2B5EF4-FFF2-40B4-BE49-F238E27FC236}">
                <a16:creationId xmlns:a16="http://schemas.microsoft.com/office/drawing/2014/main" id="{95DC4259-19C2-49D2-978A-A47B42F3BF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92" t="19680" r="19107" b="10373"/>
          <a:stretch/>
        </p:blipFill>
        <p:spPr bwMode="auto">
          <a:xfrm>
            <a:off x="532793" y="2804969"/>
            <a:ext cx="557074" cy="716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How To Delete Win Log Files In Windows 10">
            <a:extLst>
              <a:ext uri="{FF2B5EF4-FFF2-40B4-BE49-F238E27FC236}">
                <a16:creationId xmlns:a16="http://schemas.microsoft.com/office/drawing/2014/main" id="{740AB802-5863-4DD6-8C26-6439F18461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92" t="19680" r="19107" b="10373"/>
          <a:stretch/>
        </p:blipFill>
        <p:spPr bwMode="auto">
          <a:xfrm>
            <a:off x="1084759" y="2688000"/>
            <a:ext cx="557074" cy="716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How To Delete Win Log Files In Windows 10">
            <a:extLst>
              <a:ext uri="{FF2B5EF4-FFF2-40B4-BE49-F238E27FC236}">
                <a16:creationId xmlns:a16="http://schemas.microsoft.com/office/drawing/2014/main" id="{03812D86-AD51-430A-BFF7-6E907F306A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92" t="19680" r="19107" b="10373"/>
          <a:stretch/>
        </p:blipFill>
        <p:spPr bwMode="auto">
          <a:xfrm>
            <a:off x="1037308" y="2975792"/>
            <a:ext cx="557074" cy="716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How To Delete Win Log Files In Windows 10">
            <a:extLst>
              <a:ext uri="{FF2B5EF4-FFF2-40B4-BE49-F238E27FC236}">
                <a16:creationId xmlns:a16="http://schemas.microsoft.com/office/drawing/2014/main" id="{02B48B27-4858-46AE-A0F3-BFEF4D9073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92" t="19680" r="19107" b="10373"/>
          <a:stretch/>
        </p:blipFill>
        <p:spPr bwMode="auto">
          <a:xfrm>
            <a:off x="1345615" y="2594278"/>
            <a:ext cx="557074" cy="716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How To Delete Win Log Files In Windows 10">
            <a:extLst>
              <a:ext uri="{FF2B5EF4-FFF2-40B4-BE49-F238E27FC236}">
                <a16:creationId xmlns:a16="http://schemas.microsoft.com/office/drawing/2014/main" id="{969F81C1-690D-4C05-BBB4-362ACA4404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92" t="19680" r="19107" b="10373"/>
          <a:stretch/>
        </p:blipFill>
        <p:spPr bwMode="auto">
          <a:xfrm>
            <a:off x="911171" y="3403605"/>
            <a:ext cx="557074" cy="716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How To Delete Win Log Files In Windows 10">
            <a:extLst>
              <a:ext uri="{FF2B5EF4-FFF2-40B4-BE49-F238E27FC236}">
                <a16:creationId xmlns:a16="http://schemas.microsoft.com/office/drawing/2014/main" id="{4370720A-D33D-4E40-A5FE-7048C09B4C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92" t="19680" r="19107" b="10373"/>
          <a:stretch/>
        </p:blipFill>
        <p:spPr bwMode="auto">
          <a:xfrm>
            <a:off x="1494508" y="3432992"/>
            <a:ext cx="557074" cy="716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How To Delete Win Log Files In Windows 10">
            <a:extLst>
              <a:ext uri="{FF2B5EF4-FFF2-40B4-BE49-F238E27FC236}">
                <a16:creationId xmlns:a16="http://schemas.microsoft.com/office/drawing/2014/main" id="{8DFEA786-2549-479E-9CAC-A0279DAD96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92" t="19680" r="19107" b="10373"/>
          <a:stretch/>
        </p:blipFill>
        <p:spPr bwMode="auto">
          <a:xfrm>
            <a:off x="1208410" y="3638218"/>
            <a:ext cx="557074" cy="716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Düz Ok Bağlayıcısı 22">
            <a:extLst>
              <a:ext uri="{FF2B5EF4-FFF2-40B4-BE49-F238E27FC236}">
                <a16:creationId xmlns:a16="http://schemas.microsoft.com/office/drawing/2014/main" id="{50D769AA-3D0C-4751-A917-88AAA2631853}"/>
              </a:ext>
            </a:extLst>
          </p:cNvPr>
          <p:cNvCxnSpPr>
            <a:cxnSpLocks/>
            <a:stCxn id="5" idx="2"/>
          </p:cNvCxnSpPr>
          <p:nvPr/>
        </p:nvCxnSpPr>
        <p:spPr>
          <a:xfrm flipH="1">
            <a:off x="1541296" y="1976861"/>
            <a:ext cx="8118" cy="52664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Resim 26">
            <a:extLst>
              <a:ext uri="{FF2B5EF4-FFF2-40B4-BE49-F238E27FC236}">
                <a16:creationId xmlns:a16="http://schemas.microsoft.com/office/drawing/2014/main" id="{7DB0C547-B5BD-483D-8A6C-99F272D1D45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5783" y="4210070"/>
            <a:ext cx="838603" cy="838603"/>
          </a:xfrm>
          <a:prstGeom prst="rect">
            <a:avLst/>
          </a:prstGeom>
        </p:spPr>
      </p:pic>
      <p:cxnSp>
        <p:nvCxnSpPr>
          <p:cNvPr id="29" name="Düz Ok Bağlayıcısı 28">
            <a:extLst>
              <a:ext uri="{FF2B5EF4-FFF2-40B4-BE49-F238E27FC236}">
                <a16:creationId xmlns:a16="http://schemas.microsoft.com/office/drawing/2014/main" id="{F66075E4-C807-4A24-8150-84C8BCFBBB72}"/>
              </a:ext>
            </a:extLst>
          </p:cNvPr>
          <p:cNvCxnSpPr>
            <a:cxnSpLocks/>
          </p:cNvCxnSpPr>
          <p:nvPr/>
        </p:nvCxnSpPr>
        <p:spPr>
          <a:xfrm flipV="1">
            <a:off x="3794386" y="3106994"/>
            <a:ext cx="728453" cy="111781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Resim 31">
            <a:extLst>
              <a:ext uri="{FF2B5EF4-FFF2-40B4-BE49-F238E27FC236}">
                <a16:creationId xmlns:a16="http://schemas.microsoft.com/office/drawing/2014/main" id="{551FECB3-8AAE-49AD-88AD-4AA359D8DF8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7444" y="1567347"/>
            <a:ext cx="2770531" cy="1539647"/>
          </a:xfrm>
          <a:prstGeom prst="rect">
            <a:avLst/>
          </a:prstGeom>
        </p:spPr>
      </p:pic>
      <p:cxnSp>
        <p:nvCxnSpPr>
          <p:cNvPr id="34" name="Düz Ok Bağlayıcısı 33">
            <a:extLst>
              <a:ext uri="{FF2B5EF4-FFF2-40B4-BE49-F238E27FC236}">
                <a16:creationId xmlns:a16="http://schemas.microsoft.com/office/drawing/2014/main" id="{A1C92B41-8648-412C-814E-30FFAB62B393}"/>
              </a:ext>
            </a:extLst>
          </p:cNvPr>
          <p:cNvCxnSpPr>
            <a:cxnSpLocks/>
            <a:stCxn id="32" idx="3"/>
            <a:endCxn id="38" idx="1"/>
          </p:cNvCxnSpPr>
          <p:nvPr/>
        </p:nvCxnSpPr>
        <p:spPr>
          <a:xfrm>
            <a:off x="6347975" y="2337171"/>
            <a:ext cx="2419759" cy="1250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Resim 37">
            <a:extLst>
              <a:ext uri="{FF2B5EF4-FFF2-40B4-BE49-F238E27FC236}">
                <a16:creationId xmlns:a16="http://schemas.microsoft.com/office/drawing/2014/main" id="{12F829FC-C05A-4E7F-9D13-BD8D476FB7A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7734" y="1727295"/>
            <a:ext cx="2340155" cy="1244763"/>
          </a:xfrm>
          <a:prstGeom prst="rect">
            <a:avLst/>
          </a:prstGeom>
        </p:spPr>
      </p:pic>
      <p:cxnSp>
        <p:nvCxnSpPr>
          <p:cNvPr id="42" name="Düz Ok Bağlayıcısı 41">
            <a:extLst>
              <a:ext uri="{FF2B5EF4-FFF2-40B4-BE49-F238E27FC236}">
                <a16:creationId xmlns:a16="http://schemas.microsoft.com/office/drawing/2014/main" id="{E7179B51-5C9E-457D-9DE6-44197C9C8CD3}"/>
              </a:ext>
            </a:extLst>
          </p:cNvPr>
          <p:cNvCxnSpPr>
            <a:cxnSpLocks/>
            <a:stCxn id="38" idx="2"/>
          </p:cNvCxnSpPr>
          <p:nvPr/>
        </p:nvCxnSpPr>
        <p:spPr>
          <a:xfrm flipH="1">
            <a:off x="8512410" y="2972058"/>
            <a:ext cx="1425402" cy="1984035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Resim 44">
            <a:extLst>
              <a:ext uri="{FF2B5EF4-FFF2-40B4-BE49-F238E27FC236}">
                <a16:creationId xmlns:a16="http://schemas.microsoft.com/office/drawing/2014/main" id="{5A7B2D21-4FA9-46D2-881B-D79E8683D9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3028" y="4602145"/>
            <a:ext cx="3546377" cy="1970802"/>
          </a:xfrm>
          <a:prstGeom prst="rect">
            <a:avLst/>
          </a:prstGeom>
        </p:spPr>
      </p:pic>
      <p:cxnSp>
        <p:nvCxnSpPr>
          <p:cNvPr id="49" name="Düz Ok Bağlayıcısı 48">
            <a:extLst>
              <a:ext uri="{FF2B5EF4-FFF2-40B4-BE49-F238E27FC236}">
                <a16:creationId xmlns:a16="http://schemas.microsoft.com/office/drawing/2014/main" id="{D49F95A3-6759-4D60-9CF1-71402C9982BE}"/>
              </a:ext>
            </a:extLst>
          </p:cNvPr>
          <p:cNvCxnSpPr>
            <a:cxnSpLocks/>
            <a:stCxn id="38" idx="2"/>
          </p:cNvCxnSpPr>
          <p:nvPr/>
        </p:nvCxnSpPr>
        <p:spPr>
          <a:xfrm>
            <a:off x="9937812" y="2972058"/>
            <a:ext cx="399733" cy="2090715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Metin kutusu 53">
            <a:extLst>
              <a:ext uri="{FF2B5EF4-FFF2-40B4-BE49-F238E27FC236}">
                <a16:creationId xmlns:a16="http://schemas.microsoft.com/office/drawing/2014/main" id="{124EE2D6-E59A-48A8-A171-9900A739C024}"/>
              </a:ext>
            </a:extLst>
          </p:cNvPr>
          <p:cNvSpPr txBox="1"/>
          <p:nvPr/>
        </p:nvSpPr>
        <p:spPr>
          <a:xfrm>
            <a:off x="9992184" y="4232813"/>
            <a:ext cx="1310433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tr-TR" b="1" dirty="0" err="1"/>
              <a:t>activity</a:t>
            </a:r>
            <a:endParaRPr lang="en-US" b="1" dirty="0"/>
          </a:p>
        </p:txBody>
      </p:sp>
      <p:sp>
        <p:nvSpPr>
          <p:cNvPr id="56" name="Metin kutusu 55">
            <a:extLst>
              <a:ext uri="{FF2B5EF4-FFF2-40B4-BE49-F238E27FC236}">
                <a16:creationId xmlns:a16="http://schemas.microsoft.com/office/drawing/2014/main" id="{1D7412E9-B4E8-4017-9FE6-3C5353DDAED9}"/>
              </a:ext>
            </a:extLst>
          </p:cNvPr>
          <p:cNvSpPr txBox="1"/>
          <p:nvPr/>
        </p:nvSpPr>
        <p:spPr>
          <a:xfrm>
            <a:off x="7463028" y="4252642"/>
            <a:ext cx="1723963" cy="369332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tr-TR" b="1" dirty="0" err="1"/>
              <a:t>no</a:t>
            </a:r>
            <a:r>
              <a:rPr lang="tr-TR" b="1" dirty="0"/>
              <a:t> </a:t>
            </a:r>
            <a:r>
              <a:rPr lang="tr-TR" b="1" dirty="0" err="1"/>
              <a:t>activity</a:t>
            </a:r>
            <a:endParaRPr lang="en-US" b="1" dirty="0"/>
          </a:p>
        </p:txBody>
      </p:sp>
      <p:sp>
        <p:nvSpPr>
          <p:cNvPr id="61" name="Metin kutusu 60">
            <a:extLst>
              <a:ext uri="{FF2B5EF4-FFF2-40B4-BE49-F238E27FC236}">
                <a16:creationId xmlns:a16="http://schemas.microsoft.com/office/drawing/2014/main" id="{5385ED4A-52BB-4C2B-9272-516EE40FF402}"/>
              </a:ext>
            </a:extLst>
          </p:cNvPr>
          <p:cNvSpPr txBox="1"/>
          <p:nvPr/>
        </p:nvSpPr>
        <p:spPr>
          <a:xfrm>
            <a:off x="8767734" y="1398261"/>
            <a:ext cx="25225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b="1" dirty="0" err="1"/>
              <a:t>streaming</a:t>
            </a:r>
            <a:r>
              <a:rPr lang="tr-TR" b="1" dirty="0"/>
              <a:t> + ml model</a:t>
            </a:r>
            <a:endParaRPr lang="en-US" b="1" dirty="0"/>
          </a:p>
        </p:txBody>
      </p:sp>
      <p:pic>
        <p:nvPicPr>
          <p:cNvPr id="36" name="Resim 30">
            <a:extLst>
              <a:ext uri="{FF2B5EF4-FFF2-40B4-BE49-F238E27FC236}">
                <a16:creationId xmlns:a16="http://schemas.microsoft.com/office/drawing/2014/main" id="{EC2A53BF-16D4-4F9F-A67F-7BA023D618E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809" y="4299533"/>
            <a:ext cx="1558600" cy="829042"/>
          </a:xfrm>
          <a:prstGeom prst="rect">
            <a:avLst/>
          </a:prstGeom>
        </p:spPr>
      </p:pic>
      <p:pic>
        <p:nvPicPr>
          <p:cNvPr id="37" name="Picture 2" descr="How To Delete Win Log Files In Windows 10">
            <a:extLst>
              <a:ext uri="{FF2B5EF4-FFF2-40B4-BE49-F238E27FC236}">
                <a16:creationId xmlns:a16="http://schemas.microsoft.com/office/drawing/2014/main" id="{41E4F8D7-E637-4E5B-952C-0D054EDA8F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92" t="19680" r="19107" b="10373"/>
          <a:stretch/>
        </p:blipFill>
        <p:spPr bwMode="auto">
          <a:xfrm>
            <a:off x="2612166" y="5191548"/>
            <a:ext cx="557074" cy="716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9" name="Düz Ok Bağlayıcısı 22">
            <a:extLst>
              <a:ext uri="{FF2B5EF4-FFF2-40B4-BE49-F238E27FC236}">
                <a16:creationId xmlns:a16="http://schemas.microsoft.com/office/drawing/2014/main" id="{F9441C5C-F986-474B-B78B-152894A3F987}"/>
              </a:ext>
            </a:extLst>
          </p:cNvPr>
          <p:cNvCxnSpPr>
            <a:cxnSpLocks/>
          </p:cNvCxnSpPr>
          <p:nvPr/>
        </p:nvCxnSpPr>
        <p:spPr>
          <a:xfrm>
            <a:off x="1825729" y="5122941"/>
            <a:ext cx="658752" cy="31554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1103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1000" fill="hold"/>
                                        <p:tgtEl>
                                          <p:spTgt spid="9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6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800"/>
                            </p:stCondLst>
                            <p:childTnLst>
                              <p:par>
                                <p:cTn id="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200"/>
                            </p:stCondLst>
                            <p:childTnLst>
                              <p:par>
                                <p:cTn id="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2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400"/>
                            </p:stCondLst>
                            <p:childTnLst>
                              <p:par>
                                <p:cTn id="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2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600"/>
                            </p:stCondLst>
                            <p:childTnLst>
                              <p:par>
                                <p:cTn id="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2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800"/>
                            </p:stCondLst>
                            <p:childTnLst>
                              <p:par>
                                <p:cTn id="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2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2000"/>
                            </p:stCondLst>
                            <p:childTnLst>
                              <p:par>
                                <p:cTn id="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2200"/>
                            </p:stCondLst>
                            <p:childTnLst>
                              <p:par>
                                <p:cTn id="7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2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2400"/>
                            </p:stCondLst>
                            <p:childTnLst>
                              <p:par>
                                <p:cTn id="8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2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2600"/>
                            </p:stCondLst>
                            <p:childTnLst>
                              <p:par>
                                <p:cTn id="8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2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500"/>
                            </p:stCondLst>
                            <p:childTnLst>
                              <p:par>
                                <p:cTn id="9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2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56" grpId="0" animBg="1"/>
      <p:bldP spid="61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Unvan 1">
            <a:extLst>
              <a:ext uri="{FF2B5EF4-FFF2-40B4-BE49-F238E27FC236}">
                <a16:creationId xmlns:a16="http://schemas.microsoft.com/office/drawing/2014/main" id="{06560E74-2039-40FF-BEFD-C7E399DCACE7}"/>
              </a:ext>
            </a:extLst>
          </p:cNvPr>
          <p:cNvSpPr txBox="1">
            <a:spLocks/>
          </p:cNvSpPr>
          <p:nvPr/>
        </p:nvSpPr>
        <p:spPr>
          <a:xfrm>
            <a:off x="2989423" y="179858"/>
            <a:ext cx="6261715" cy="461663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tr-TR" sz="3200" b="1" dirty="0">
                <a:solidFill>
                  <a:srgbClr val="FF4D4D"/>
                </a:solidFill>
                <a:latin typeface="Chromatica" panose="00000500000000000000" pitchFamily="50" charset="-94"/>
                <a:ea typeface="+mn-ea"/>
                <a:cs typeface="+mn-cs"/>
              </a:rPr>
              <a:t>Final Project-3: Change Data Capture</a:t>
            </a:r>
            <a:endParaRPr lang="en-US" sz="3200" b="1" dirty="0">
              <a:solidFill>
                <a:srgbClr val="FF4D4D"/>
              </a:solidFill>
              <a:latin typeface="Chromatica" panose="00000500000000000000" pitchFamily="50" charset="-94"/>
              <a:ea typeface="+mn-ea"/>
              <a:cs typeface="+mn-cs"/>
            </a:endParaRPr>
          </a:p>
        </p:txBody>
      </p:sp>
      <p:cxnSp>
        <p:nvCxnSpPr>
          <p:cNvPr id="29" name="Düz Ok Bağlayıcısı 28">
            <a:extLst>
              <a:ext uri="{FF2B5EF4-FFF2-40B4-BE49-F238E27FC236}">
                <a16:creationId xmlns:a16="http://schemas.microsoft.com/office/drawing/2014/main" id="{F66075E4-C807-4A24-8150-84C8BCFBBB72}"/>
              </a:ext>
            </a:extLst>
          </p:cNvPr>
          <p:cNvCxnSpPr>
            <a:cxnSpLocks/>
            <a:stCxn id="30" idx="3"/>
            <a:endCxn id="32" idx="1"/>
          </p:cNvCxnSpPr>
          <p:nvPr/>
        </p:nvCxnSpPr>
        <p:spPr>
          <a:xfrm flipV="1">
            <a:off x="4451787" y="1961450"/>
            <a:ext cx="980577" cy="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Resim 31">
            <a:extLst>
              <a:ext uri="{FF2B5EF4-FFF2-40B4-BE49-F238E27FC236}">
                <a16:creationId xmlns:a16="http://schemas.microsoft.com/office/drawing/2014/main" id="{551FECB3-8AAE-49AD-88AD-4AA359D8DF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2364" y="1339068"/>
            <a:ext cx="2239899" cy="1244763"/>
          </a:xfrm>
          <a:prstGeom prst="rect">
            <a:avLst/>
          </a:prstGeom>
        </p:spPr>
      </p:pic>
      <p:cxnSp>
        <p:nvCxnSpPr>
          <p:cNvPr id="34" name="Düz Ok Bağlayıcısı 33">
            <a:extLst>
              <a:ext uri="{FF2B5EF4-FFF2-40B4-BE49-F238E27FC236}">
                <a16:creationId xmlns:a16="http://schemas.microsoft.com/office/drawing/2014/main" id="{A1C92B41-8648-412C-814E-30FFAB62B393}"/>
              </a:ext>
            </a:extLst>
          </p:cNvPr>
          <p:cNvCxnSpPr>
            <a:cxnSpLocks/>
            <a:stCxn id="32" idx="3"/>
            <a:endCxn id="38" idx="1"/>
          </p:cNvCxnSpPr>
          <p:nvPr/>
        </p:nvCxnSpPr>
        <p:spPr>
          <a:xfrm>
            <a:off x="7672263" y="1961450"/>
            <a:ext cx="980577" cy="1147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3" name="Grup 1032">
            <a:extLst>
              <a:ext uri="{FF2B5EF4-FFF2-40B4-BE49-F238E27FC236}">
                <a16:creationId xmlns:a16="http://schemas.microsoft.com/office/drawing/2014/main" id="{020D7DDA-F138-4495-9EBE-5FBA5A48405D}"/>
              </a:ext>
            </a:extLst>
          </p:cNvPr>
          <p:cNvGrpSpPr/>
          <p:nvPr/>
        </p:nvGrpSpPr>
        <p:grpSpPr>
          <a:xfrm>
            <a:off x="8450928" y="1278045"/>
            <a:ext cx="2542067" cy="1317265"/>
            <a:chOff x="8450928" y="1278045"/>
            <a:chExt cx="2542067" cy="1317265"/>
          </a:xfrm>
        </p:grpSpPr>
        <p:pic>
          <p:nvPicPr>
            <p:cNvPr id="38" name="Resim 37">
              <a:extLst>
                <a:ext uri="{FF2B5EF4-FFF2-40B4-BE49-F238E27FC236}">
                  <a16:creationId xmlns:a16="http://schemas.microsoft.com/office/drawing/2014/main" id="{12F829FC-C05A-4E7F-9D13-BD8D476FB7A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52840" y="1350547"/>
              <a:ext cx="2340155" cy="1244763"/>
            </a:xfrm>
            <a:prstGeom prst="rect">
              <a:avLst/>
            </a:prstGeom>
          </p:spPr>
        </p:pic>
        <p:sp>
          <p:nvSpPr>
            <p:cNvPr id="61" name="Metin kutusu 60">
              <a:extLst>
                <a:ext uri="{FF2B5EF4-FFF2-40B4-BE49-F238E27FC236}">
                  <a16:creationId xmlns:a16="http://schemas.microsoft.com/office/drawing/2014/main" id="{5385ED4A-52BB-4C2B-9272-516EE40FF402}"/>
                </a:ext>
              </a:extLst>
            </p:cNvPr>
            <p:cNvSpPr txBox="1"/>
            <p:nvPr/>
          </p:nvSpPr>
          <p:spPr>
            <a:xfrm>
              <a:off x="8450928" y="1278045"/>
              <a:ext cx="193383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tr-TR" sz="2400" b="1" dirty="0" err="1">
                  <a:solidFill>
                    <a:srgbClr val="414042"/>
                  </a:solidFill>
                </a:rPr>
                <a:t>Streaming</a:t>
              </a:r>
              <a:endParaRPr lang="en-US" sz="2400" b="1" dirty="0">
                <a:solidFill>
                  <a:srgbClr val="414042"/>
                </a:solidFill>
              </a:endParaRPr>
            </a:p>
          </p:txBody>
        </p:sp>
      </p:grpSp>
      <p:pic>
        <p:nvPicPr>
          <p:cNvPr id="3" name="Resim 2">
            <a:extLst>
              <a:ext uri="{FF2B5EF4-FFF2-40B4-BE49-F238E27FC236}">
                <a16:creationId xmlns:a16="http://schemas.microsoft.com/office/drawing/2014/main" id="{F6A42C18-253C-4C2D-82D7-1903DBC4DE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638" y="1331138"/>
            <a:ext cx="1154473" cy="1283583"/>
          </a:xfrm>
          <a:prstGeom prst="rect">
            <a:avLst/>
          </a:prstGeom>
        </p:spPr>
      </p:pic>
      <p:grpSp>
        <p:nvGrpSpPr>
          <p:cNvPr id="43" name="Grup 42">
            <a:extLst>
              <a:ext uri="{FF2B5EF4-FFF2-40B4-BE49-F238E27FC236}">
                <a16:creationId xmlns:a16="http://schemas.microsoft.com/office/drawing/2014/main" id="{8C41EF90-0313-47C0-B805-43A24A556953}"/>
              </a:ext>
            </a:extLst>
          </p:cNvPr>
          <p:cNvGrpSpPr/>
          <p:nvPr/>
        </p:nvGrpSpPr>
        <p:grpSpPr>
          <a:xfrm>
            <a:off x="2527779" y="1771084"/>
            <a:ext cx="1924008" cy="1398448"/>
            <a:chOff x="3178425" y="2177220"/>
            <a:chExt cx="1924008" cy="1398448"/>
          </a:xfrm>
        </p:grpSpPr>
        <p:pic>
          <p:nvPicPr>
            <p:cNvPr id="30" name="Picture 2" descr="Download Debezium Logo PNG and Vector (PDF, SVG, Ai, EPS) Free">
              <a:extLst>
                <a:ext uri="{FF2B5EF4-FFF2-40B4-BE49-F238E27FC236}">
                  <a16:creationId xmlns:a16="http://schemas.microsoft.com/office/drawing/2014/main" id="{8505052E-A8EE-4124-BA83-F9FC0B0C8FF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69" t="36463" r="4296" b="37416"/>
            <a:stretch/>
          </p:blipFill>
          <p:spPr bwMode="auto">
            <a:xfrm>
              <a:off x="3178425" y="2177220"/>
              <a:ext cx="1924008" cy="3807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Kafka Connect | OVHcloud">
              <a:extLst>
                <a:ext uri="{FF2B5EF4-FFF2-40B4-BE49-F238E27FC236}">
                  <a16:creationId xmlns:a16="http://schemas.microsoft.com/office/drawing/2014/main" id="{5CCC671B-F54F-4610-95EB-7322A5C973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22802" y="2557953"/>
              <a:ext cx="1521988" cy="10177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51" name="Düz Ok Bağlayıcısı 50">
            <a:extLst>
              <a:ext uri="{FF2B5EF4-FFF2-40B4-BE49-F238E27FC236}">
                <a16:creationId xmlns:a16="http://schemas.microsoft.com/office/drawing/2014/main" id="{567107FB-1607-40CE-BA92-9D46658285BB}"/>
              </a:ext>
            </a:extLst>
          </p:cNvPr>
          <p:cNvCxnSpPr>
            <a:cxnSpLocks/>
            <a:stCxn id="3" idx="3"/>
            <a:endCxn id="30" idx="1"/>
          </p:cNvCxnSpPr>
          <p:nvPr/>
        </p:nvCxnSpPr>
        <p:spPr>
          <a:xfrm flipV="1">
            <a:off x="1518111" y="1961451"/>
            <a:ext cx="1009668" cy="1147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0" name="Picture 6" descr="MinIO Client - Overview | OutSystems">
            <a:extLst>
              <a:ext uri="{FF2B5EF4-FFF2-40B4-BE49-F238E27FC236}">
                <a16:creationId xmlns:a16="http://schemas.microsoft.com/office/drawing/2014/main" id="{137807A6-0F6A-4F05-A804-6FAEDBFD56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1138" y="3865713"/>
            <a:ext cx="1184451" cy="1184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0" name="Düz Ok Bağlayıcısı 59">
            <a:extLst>
              <a:ext uri="{FF2B5EF4-FFF2-40B4-BE49-F238E27FC236}">
                <a16:creationId xmlns:a16="http://schemas.microsoft.com/office/drawing/2014/main" id="{5A2F1B9C-EF0B-4FA8-8175-0530E989DF5C}"/>
              </a:ext>
            </a:extLst>
          </p:cNvPr>
          <p:cNvCxnSpPr>
            <a:cxnSpLocks/>
            <a:stCxn id="38" idx="2"/>
            <a:endCxn id="1030" idx="0"/>
          </p:cNvCxnSpPr>
          <p:nvPr/>
        </p:nvCxnSpPr>
        <p:spPr>
          <a:xfrm>
            <a:off x="9822918" y="2595310"/>
            <a:ext cx="20446" cy="127040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4" name="Metin kutusu 1033">
            <a:extLst>
              <a:ext uri="{FF2B5EF4-FFF2-40B4-BE49-F238E27FC236}">
                <a16:creationId xmlns:a16="http://schemas.microsoft.com/office/drawing/2014/main" id="{AE66956A-36DD-4053-9792-59A0E760A39D}"/>
              </a:ext>
            </a:extLst>
          </p:cNvPr>
          <p:cNvSpPr txBox="1"/>
          <p:nvPr/>
        </p:nvSpPr>
        <p:spPr>
          <a:xfrm>
            <a:off x="3397235" y="4330013"/>
            <a:ext cx="436571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>
              <a:buAutoNum type="arabicPeriod"/>
            </a:pPr>
            <a:r>
              <a:rPr lang="tr-TR" sz="1400" dirty="0"/>
              <a:t>Spark </a:t>
            </a:r>
            <a:r>
              <a:rPr lang="tr-TR" sz="1400" dirty="0" err="1"/>
              <a:t>standalone</a:t>
            </a:r>
            <a:r>
              <a:rPr lang="tr-TR" sz="1400" dirty="0"/>
              <a:t> cluster</a:t>
            </a:r>
          </a:p>
          <a:p>
            <a:pPr marL="180975" indent="-180975">
              <a:buAutoNum type="arabicPeriod"/>
            </a:pPr>
            <a:r>
              <a:rPr lang="tr-TR" sz="1400" dirty="0"/>
              <a:t>Docker </a:t>
            </a:r>
            <a:r>
              <a:rPr lang="tr-TR" sz="1400" dirty="0" err="1"/>
              <a:t>compose</a:t>
            </a:r>
            <a:endParaRPr lang="tr-TR" sz="1400" dirty="0"/>
          </a:p>
          <a:p>
            <a:pPr marL="180975" indent="-180975">
              <a:buAutoNum type="arabicPeriod"/>
            </a:pPr>
            <a:endParaRPr lang="en-US" sz="1400" dirty="0"/>
          </a:p>
        </p:txBody>
      </p:sp>
      <p:grpSp>
        <p:nvGrpSpPr>
          <p:cNvPr id="1035" name="Grup 1034">
            <a:extLst>
              <a:ext uri="{FF2B5EF4-FFF2-40B4-BE49-F238E27FC236}">
                <a16:creationId xmlns:a16="http://schemas.microsoft.com/office/drawing/2014/main" id="{CBA99CB3-A211-4343-B7E9-D75DB8E3586B}"/>
              </a:ext>
            </a:extLst>
          </p:cNvPr>
          <p:cNvGrpSpPr/>
          <p:nvPr/>
        </p:nvGrpSpPr>
        <p:grpSpPr>
          <a:xfrm>
            <a:off x="279262" y="3619336"/>
            <a:ext cx="1325885" cy="1164893"/>
            <a:chOff x="45141" y="3962420"/>
            <a:chExt cx="1325885" cy="1164893"/>
          </a:xfrm>
        </p:grpSpPr>
        <p:pic>
          <p:nvPicPr>
            <p:cNvPr id="75" name="Resim 74">
              <a:extLst>
                <a:ext uri="{FF2B5EF4-FFF2-40B4-BE49-F238E27FC236}">
                  <a16:creationId xmlns:a16="http://schemas.microsoft.com/office/drawing/2014/main" id="{4BDAD60D-7DA1-4E53-892D-8806DC64E6B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8783" y="3962420"/>
              <a:ext cx="838603" cy="838603"/>
            </a:xfrm>
            <a:prstGeom prst="rect">
              <a:avLst/>
            </a:prstGeom>
          </p:spPr>
        </p:pic>
        <p:sp>
          <p:nvSpPr>
            <p:cNvPr id="76" name="Metin kutusu 75">
              <a:extLst>
                <a:ext uri="{FF2B5EF4-FFF2-40B4-BE49-F238E27FC236}">
                  <a16:creationId xmlns:a16="http://schemas.microsoft.com/office/drawing/2014/main" id="{659A8AFB-47F8-40CB-B20F-02CE4C511B60}"/>
                </a:ext>
              </a:extLst>
            </p:cNvPr>
            <p:cNvSpPr txBox="1"/>
            <p:nvPr/>
          </p:nvSpPr>
          <p:spPr>
            <a:xfrm>
              <a:off x="45141" y="4819536"/>
              <a:ext cx="132588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tr-TR" sz="1400" dirty="0"/>
                <a:t>data-</a:t>
              </a:r>
              <a:r>
                <a:rPr lang="tr-TR" sz="1400" dirty="0" err="1"/>
                <a:t>generator</a:t>
              </a:r>
              <a:endParaRPr lang="en-US" sz="1400" dirty="0"/>
            </a:p>
          </p:txBody>
        </p:sp>
      </p:grpSp>
      <p:cxnSp>
        <p:nvCxnSpPr>
          <p:cNvPr id="78" name="Düz Ok Bağlayıcısı 77">
            <a:extLst>
              <a:ext uri="{FF2B5EF4-FFF2-40B4-BE49-F238E27FC236}">
                <a16:creationId xmlns:a16="http://schemas.microsoft.com/office/drawing/2014/main" id="{788BDB72-F1F6-42D8-A3C8-576D3A34598E}"/>
              </a:ext>
            </a:extLst>
          </p:cNvPr>
          <p:cNvCxnSpPr>
            <a:cxnSpLocks/>
            <a:stCxn id="75" idx="0"/>
            <a:endCxn id="3" idx="2"/>
          </p:cNvCxnSpPr>
          <p:nvPr/>
        </p:nvCxnSpPr>
        <p:spPr>
          <a:xfrm flipH="1" flipV="1">
            <a:off x="940875" y="2614721"/>
            <a:ext cx="1331" cy="100461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3981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4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Unvan 1">
            <a:extLst>
              <a:ext uri="{FF2B5EF4-FFF2-40B4-BE49-F238E27FC236}">
                <a16:creationId xmlns:a16="http://schemas.microsoft.com/office/drawing/2014/main" id="{06560E74-2039-40FF-BEFD-C7E399DCACE7}"/>
              </a:ext>
            </a:extLst>
          </p:cNvPr>
          <p:cNvSpPr txBox="1">
            <a:spLocks/>
          </p:cNvSpPr>
          <p:nvPr/>
        </p:nvSpPr>
        <p:spPr>
          <a:xfrm>
            <a:off x="2836478" y="247786"/>
            <a:ext cx="6261715" cy="500214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tr-TR" sz="3200" b="1" dirty="0">
                <a:solidFill>
                  <a:srgbClr val="FF4D4D"/>
                </a:solidFill>
                <a:latin typeface="Chromatica" panose="00000500000000000000" pitchFamily="50" charset="-94"/>
                <a:ea typeface="+mn-ea"/>
                <a:cs typeface="+mn-cs"/>
              </a:rPr>
              <a:t>Final Project-4: Airflow</a:t>
            </a:r>
            <a:endParaRPr lang="en-US" sz="3200" b="1" dirty="0">
              <a:solidFill>
                <a:srgbClr val="FF4D4D"/>
              </a:solidFill>
              <a:latin typeface="Chromatica" panose="00000500000000000000" pitchFamily="50" charset="-94"/>
              <a:ea typeface="+mn-ea"/>
              <a:cs typeface="+mn-cs"/>
            </a:endParaRPr>
          </a:p>
        </p:txBody>
      </p:sp>
      <p:pic>
        <p:nvPicPr>
          <p:cNvPr id="38" name="Resim 37">
            <a:extLst>
              <a:ext uri="{FF2B5EF4-FFF2-40B4-BE49-F238E27FC236}">
                <a16:creationId xmlns:a16="http://schemas.microsoft.com/office/drawing/2014/main" id="{12F829FC-C05A-4E7F-9D13-BD8D476FB7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1858" y="1373095"/>
            <a:ext cx="2340155" cy="1244763"/>
          </a:xfrm>
          <a:prstGeom prst="rect">
            <a:avLst/>
          </a:prstGeom>
        </p:spPr>
      </p:pic>
      <p:cxnSp>
        <p:nvCxnSpPr>
          <p:cNvPr id="51" name="Düz Ok Bağlayıcısı 50">
            <a:extLst>
              <a:ext uri="{FF2B5EF4-FFF2-40B4-BE49-F238E27FC236}">
                <a16:creationId xmlns:a16="http://schemas.microsoft.com/office/drawing/2014/main" id="{567107FB-1607-40CE-BA92-9D46658285BB}"/>
              </a:ext>
            </a:extLst>
          </p:cNvPr>
          <p:cNvCxnSpPr>
            <a:cxnSpLocks/>
            <a:stCxn id="21" idx="3"/>
            <a:endCxn id="38" idx="1"/>
          </p:cNvCxnSpPr>
          <p:nvPr/>
        </p:nvCxnSpPr>
        <p:spPr>
          <a:xfrm>
            <a:off x="3905913" y="1993883"/>
            <a:ext cx="2175945" cy="159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Düz Ok Bağlayıcısı 59">
            <a:extLst>
              <a:ext uri="{FF2B5EF4-FFF2-40B4-BE49-F238E27FC236}">
                <a16:creationId xmlns:a16="http://schemas.microsoft.com/office/drawing/2014/main" id="{5A2F1B9C-EF0B-4FA8-8175-0530E989DF5C}"/>
              </a:ext>
            </a:extLst>
          </p:cNvPr>
          <p:cNvCxnSpPr>
            <a:cxnSpLocks/>
            <a:stCxn id="38" idx="3"/>
            <a:endCxn id="1030" idx="1"/>
          </p:cNvCxnSpPr>
          <p:nvPr/>
        </p:nvCxnSpPr>
        <p:spPr>
          <a:xfrm>
            <a:off x="8422013" y="1995477"/>
            <a:ext cx="1491807" cy="513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4" name="Metin kutusu 1033">
            <a:extLst>
              <a:ext uri="{FF2B5EF4-FFF2-40B4-BE49-F238E27FC236}">
                <a16:creationId xmlns:a16="http://schemas.microsoft.com/office/drawing/2014/main" id="{AE66956A-36DD-4053-9792-59A0E760A39D}"/>
              </a:ext>
            </a:extLst>
          </p:cNvPr>
          <p:cNvSpPr txBox="1"/>
          <p:nvPr/>
        </p:nvSpPr>
        <p:spPr>
          <a:xfrm>
            <a:off x="5575774" y="5020316"/>
            <a:ext cx="228200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1400" b="1" dirty="0"/>
              <a:t>Project Keywords</a:t>
            </a:r>
          </a:p>
          <a:p>
            <a:pPr marL="180975" indent="-180975">
              <a:buAutoNum type="arabicPeriod"/>
            </a:pPr>
            <a:r>
              <a:rPr lang="en-US" sz="1400" dirty="0"/>
              <a:t>Flatten files</a:t>
            </a:r>
          </a:p>
          <a:p>
            <a:pPr marL="180975" indent="-180975">
              <a:buAutoNum type="arabicPeriod"/>
            </a:pPr>
            <a:r>
              <a:rPr lang="en-US" sz="1400" dirty="0" err="1"/>
              <a:t>Upsert</a:t>
            </a:r>
            <a:endParaRPr lang="en-US" sz="1400" dirty="0"/>
          </a:p>
          <a:p>
            <a:pPr marL="180975" indent="-180975">
              <a:buAutoNum type="arabicPeriod"/>
            </a:pPr>
            <a:r>
              <a:rPr lang="en-US" sz="1400" dirty="0"/>
              <a:t>Delta Lake</a:t>
            </a:r>
          </a:p>
          <a:p>
            <a:pPr marL="180975" indent="-180975">
              <a:buAutoNum type="arabicPeriod"/>
            </a:pPr>
            <a:r>
              <a:rPr lang="en-US" sz="1400" dirty="0"/>
              <a:t>Normalization</a:t>
            </a:r>
          </a:p>
          <a:p>
            <a:pPr marL="180975" indent="-180975">
              <a:buAutoNum type="arabicPeriod"/>
            </a:pPr>
            <a:r>
              <a:rPr lang="en-US" sz="1400" dirty="0"/>
              <a:t>Airflow</a:t>
            </a:r>
          </a:p>
          <a:p>
            <a:pPr marL="180975" indent="-180975">
              <a:buAutoNum type="arabicPeriod"/>
            </a:pPr>
            <a:r>
              <a:rPr lang="tr-TR" sz="1400" dirty="0"/>
              <a:t>Spark</a:t>
            </a:r>
          </a:p>
          <a:p>
            <a:pPr marL="180975" indent="-180975">
              <a:buAutoNum type="arabicPeriod"/>
            </a:pPr>
            <a:endParaRPr lang="en-US" sz="1400" dirty="0"/>
          </a:p>
        </p:txBody>
      </p:sp>
      <p:grpSp>
        <p:nvGrpSpPr>
          <p:cNvPr id="1035" name="Grup 1034">
            <a:extLst>
              <a:ext uri="{FF2B5EF4-FFF2-40B4-BE49-F238E27FC236}">
                <a16:creationId xmlns:a16="http://schemas.microsoft.com/office/drawing/2014/main" id="{CBA99CB3-A211-4343-B7E9-D75DB8E3586B}"/>
              </a:ext>
            </a:extLst>
          </p:cNvPr>
          <p:cNvGrpSpPr/>
          <p:nvPr/>
        </p:nvGrpSpPr>
        <p:grpSpPr>
          <a:xfrm>
            <a:off x="239873" y="1572104"/>
            <a:ext cx="1325885" cy="1595780"/>
            <a:chOff x="45141" y="3962420"/>
            <a:chExt cx="1325885" cy="1595780"/>
          </a:xfrm>
        </p:grpSpPr>
        <p:pic>
          <p:nvPicPr>
            <p:cNvPr id="75" name="Resim 74">
              <a:extLst>
                <a:ext uri="{FF2B5EF4-FFF2-40B4-BE49-F238E27FC236}">
                  <a16:creationId xmlns:a16="http://schemas.microsoft.com/office/drawing/2014/main" id="{4BDAD60D-7DA1-4E53-892D-8806DC64E6B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8783" y="3962420"/>
              <a:ext cx="838603" cy="838603"/>
            </a:xfrm>
            <a:prstGeom prst="rect">
              <a:avLst/>
            </a:prstGeom>
          </p:spPr>
        </p:pic>
        <p:sp>
          <p:nvSpPr>
            <p:cNvPr id="76" name="Metin kutusu 75">
              <a:extLst>
                <a:ext uri="{FF2B5EF4-FFF2-40B4-BE49-F238E27FC236}">
                  <a16:creationId xmlns:a16="http://schemas.microsoft.com/office/drawing/2014/main" id="{659A8AFB-47F8-40CB-B20F-02CE4C511B60}"/>
                </a:ext>
              </a:extLst>
            </p:cNvPr>
            <p:cNvSpPr txBox="1"/>
            <p:nvPr/>
          </p:nvSpPr>
          <p:spPr>
            <a:xfrm>
              <a:off x="45141" y="4819536"/>
              <a:ext cx="1325885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tr-TR" sz="1400" dirty="0"/>
                <a:t>data-</a:t>
              </a:r>
              <a:r>
                <a:rPr lang="tr-TR" sz="1400" dirty="0" err="1"/>
                <a:t>generator</a:t>
              </a:r>
              <a:endParaRPr lang="tr-TR" sz="1400" dirty="0"/>
            </a:p>
            <a:p>
              <a:pPr algn="ctr"/>
              <a:endParaRPr lang="tr-TR" sz="1400" dirty="0"/>
            </a:p>
            <a:p>
              <a:pPr algn="ctr"/>
              <a:r>
                <a:rPr lang="tr-TR" sz="1400" dirty="0"/>
                <a:t>tmdb_5000</a:t>
              </a:r>
              <a:endParaRPr lang="en-US" sz="1400" dirty="0"/>
            </a:p>
          </p:txBody>
        </p:sp>
      </p:grpSp>
      <p:cxnSp>
        <p:nvCxnSpPr>
          <p:cNvPr id="78" name="Düz Ok Bağlayıcısı 77">
            <a:extLst>
              <a:ext uri="{FF2B5EF4-FFF2-40B4-BE49-F238E27FC236}">
                <a16:creationId xmlns:a16="http://schemas.microsoft.com/office/drawing/2014/main" id="{788BDB72-F1F6-42D8-A3C8-576D3A34598E}"/>
              </a:ext>
            </a:extLst>
          </p:cNvPr>
          <p:cNvCxnSpPr>
            <a:cxnSpLocks/>
            <a:stCxn id="75" idx="3"/>
            <a:endCxn id="21" idx="1"/>
          </p:cNvCxnSpPr>
          <p:nvPr/>
        </p:nvCxnSpPr>
        <p:spPr>
          <a:xfrm>
            <a:off x="1322118" y="1991406"/>
            <a:ext cx="1399344" cy="247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6" descr="MinIO Client - Overview | OutSystems">
            <a:extLst>
              <a:ext uri="{FF2B5EF4-FFF2-40B4-BE49-F238E27FC236}">
                <a16:creationId xmlns:a16="http://schemas.microsoft.com/office/drawing/2014/main" id="{2F82893E-2197-469B-AA88-E4DBF506F5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1462" y="1401657"/>
            <a:ext cx="1184451" cy="1184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Grup 15">
            <a:extLst>
              <a:ext uri="{FF2B5EF4-FFF2-40B4-BE49-F238E27FC236}">
                <a16:creationId xmlns:a16="http://schemas.microsoft.com/office/drawing/2014/main" id="{FA766423-5480-485A-BCAC-F321A52E8841}"/>
              </a:ext>
            </a:extLst>
          </p:cNvPr>
          <p:cNvGrpSpPr/>
          <p:nvPr/>
        </p:nvGrpSpPr>
        <p:grpSpPr>
          <a:xfrm>
            <a:off x="9913820" y="1408386"/>
            <a:ext cx="1477088" cy="1184451"/>
            <a:chOff x="9913820" y="1391134"/>
            <a:chExt cx="1477088" cy="1184451"/>
          </a:xfrm>
        </p:grpSpPr>
        <p:pic>
          <p:nvPicPr>
            <p:cNvPr id="1030" name="Picture 6" descr="MinIO Client - Overview | OutSystems">
              <a:extLst>
                <a:ext uri="{FF2B5EF4-FFF2-40B4-BE49-F238E27FC236}">
                  <a16:creationId xmlns:a16="http://schemas.microsoft.com/office/drawing/2014/main" id="{137807A6-0F6A-4F05-A804-6FAEDBFD56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13820" y="1391134"/>
              <a:ext cx="1184451" cy="1184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Resim 14">
              <a:extLst>
                <a:ext uri="{FF2B5EF4-FFF2-40B4-BE49-F238E27FC236}">
                  <a16:creationId xmlns:a16="http://schemas.microsoft.com/office/drawing/2014/main" id="{1164ECAF-50DC-4FDC-9BFF-1951C7A403F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58651" y="1559404"/>
              <a:ext cx="632257" cy="492967"/>
            </a:xfrm>
            <a:prstGeom prst="rect">
              <a:avLst/>
            </a:prstGeom>
          </p:spPr>
        </p:pic>
      </p:grpSp>
      <p:pic>
        <p:nvPicPr>
          <p:cNvPr id="18" name="Resim 17">
            <a:extLst>
              <a:ext uri="{FF2B5EF4-FFF2-40B4-BE49-F238E27FC236}">
                <a16:creationId xmlns:a16="http://schemas.microsoft.com/office/drawing/2014/main" id="{BA45238B-A12D-45DF-BFF5-F06FEBDE6CF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8401" y="3842764"/>
            <a:ext cx="2476753" cy="956803"/>
          </a:xfrm>
          <a:prstGeom prst="rect">
            <a:avLst/>
          </a:prstGeom>
        </p:spPr>
      </p:pic>
      <p:grpSp>
        <p:nvGrpSpPr>
          <p:cNvPr id="19" name="Grup 18">
            <a:extLst>
              <a:ext uri="{FF2B5EF4-FFF2-40B4-BE49-F238E27FC236}">
                <a16:creationId xmlns:a16="http://schemas.microsoft.com/office/drawing/2014/main" id="{0847EC72-0335-4ED6-97B0-9028F38CC91D}"/>
              </a:ext>
            </a:extLst>
          </p:cNvPr>
          <p:cNvGrpSpPr/>
          <p:nvPr/>
        </p:nvGrpSpPr>
        <p:grpSpPr>
          <a:xfrm>
            <a:off x="239873" y="923506"/>
            <a:ext cx="4642678" cy="2292233"/>
            <a:chOff x="239873" y="1136767"/>
            <a:chExt cx="3943938" cy="2292233"/>
          </a:xfrm>
        </p:grpSpPr>
        <p:sp>
          <p:nvSpPr>
            <p:cNvPr id="14" name="Dikdörtgen 13">
              <a:extLst>
                <a:ext uri="{FF2B5EF4-FFF2-40B4-BE49-F238E27FC236}">
                  <a16:creationId xmlns:a16="http://schemas.microsoft.com/office/drawing/2014/main" id="{7A249C80-CE1C-4120-9A0C-B96DD94375D7}"/>
                </a:ext>
              </a:extLst>
            </p:cNvPr>
            <p:cNvSpPr/>
            <p:nvPr/>
          </p:nvSpPr>
          <p:spPr>
            <a:xfrm>
              <a:off x="239873" y="1136767"/>
              <a:ext cx="3943938" cy="2292233"/>
            </a:xfrm>
            <a:prstGeom prst="rect">
              <a:avLst/>
            </a:prstGeom>
            <a:solidFill>
              <a:srgbClr val="FFC000">
                <a:alpha val="3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Metin kutusu 16">
              <a:extLst>
                <a:ext uri="{FF2B5EF4-FFF2-40B4-BE49-F238E27FC236}">
                  <a16:creationId xmlns:a16="http://schemas.microsoft.com/office/drawing/2014/main" id="{9B42077C-0A19-4727-AB3B-1122A3114A79}"/>
                </a:ext>
              </a:extLst>
            </p:cNvPr>
            <p:cNvSpPr txBox="1"/>
            <p:nvPr/>
          </p:nvSpPr>
          <p:spPr>
            <a:xfrm>
              <a:off x="1304552" y="1197797"/>
              <a:ext cx="17899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tr-TR" dirty="0" err="1"/>
                <a:t>Bronze</a:t>
              </a:r>
              <a:r>
                <a:rPr lang="tr-TR" dirty="0"/>
                <a:t> </a:t>
              </a:r>
              <a:r>
                <a:rPr lang="tr-TR" dirty="0" err="1"/>
                <a:t>Layer</a:t>
              </a:r>
              <a:endParaRPr lang="en-US" dirty="0"/>
            </a:p>
          </p:txBody>
        </p:sp>
      </p:grpSp>
      <p:grpSp>
        <p:nvGrpSpPr>
          <p:cNvPr id="31" name="Grup 30">
            <a:extLst>
              <a:ext uri="{FF2B5EF4-FFF2-40B4-BE49-F238E27FC236}">
                <a16:creationId xmlns:a16="http://schemas.microsoft.com/office/drawing/2014/main" id="{E2646762-EA97-49AB-868D-91D29FDD2AD5}"/>
              </a:ext>
            </a:extLst>
          </p:cNvPr>
          <p:cNvGrpSpPr/>
          <p:nvPr/>
        </p:nvGrpSpPr>
        <p:grpSpPr>
          <a:xfrm>
            <a:off x="5126193" y="912216"/>
            <a:ext cx="6618121" cy="2292233"/>
            <a:chOff x="239873" y="1136767"/>
            <a:chExt cx="3943938" cy="2292233"/>
          </a:xfrm>
        </p:grpSpPr>
        <p:sp>
          <p:nvSpPr>
            <p:cNvPr id="32" name="Dikdörtgen 31">
              <a:extLst>
                <a:ext uri="{FF2B5EF4-FFF2-40B4-BE49-F238E27FC236}">
                  <a16:creationId xmlns:a16="http://schemas.microsoft.com/office/drawing/2014/main" id="{E407E1AF-108D-4FF9-BEE6-CCA005195DC3}"/>
                </a:ext>
              </a:extLst>
            </p:cNvPr>
            <p:cNvSpPr/>
            <p:nvPr/>
          </p:nvSpPr>
          <p:spPr>
            <a:xfrm>
              <a:off x="239873" y="1136767"/>
              <a:ext cx="3943938" cy="2292233"/>
            </a:xfrm>
            <a:prstGeom prst="rect">
              <a:avLst/>
            </a:prstGeom>
            <a:solidFill>
              <a:srgbClr val="A6A6A6">
                <a:alpha val="3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Metin kutusu 32">
              <a:extLst>
                <a:ext uri="{FF2B5EF4-FFF2-40B4-BE49-F238E27FC236}">
                  <a16:creationId xmlns:a16="http://schemas.microsoft.com/office/drawing/2014/main" id="{055D6BD3-0642-42AB-BDF6-A11809AEAAEB}"/>
                </a:ext>
              </a:extLst>
            </p:cNvPr>
            <p:cNvSpPr txBox="1"/>
            <p:nvPr/>
          </p:nvSpPr>
          <p:spPr>
            <a:xfrm>
              <a:off x="1304552" y="1197797"/>
              <a:ext cx="17899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tr-TR" dirty="0"/>
                <a:t>Silver </a:t>
              </a:r>
              <a:r>
                <a:rPr lang="tr-TR" dirty="0" err="1"/>
                <a:t>Layer</a:t>
              </a:r>
              <a:endParaRPr lang="en-US" dirty="0"/>
            </a:p>
          </p:txBody>
        </p:sp>
      </p:grpSp>
      <p:sp>
        <p:nvSpPr>
          <p:cNvPr id="34" name="Metin kutusu 33">
            <a:extLst>
              <a:ext uri="{FF2B5EF4-FFF2-40B4-BE49-F238E27FC236}">
                <a16:creationId xmlns:a16="http://schemas.microsoft.com/office/drawing/2014/main" id="{0CED2037-EE4C-4943-B8FF-F53F7ECCDD85}"/>
              </a:ext>
            </a:extLst>
          </p:cNvPr>
          <p:cNvSpPr txBox="1"/>
          <p:nvPr/>
        </p:nvSpPr>
        <p:spPr>
          <a:xfrm>
            <a:off x="9544098" y="3390246"/>
            <a:ext cx="228200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1400" b="1" dirty="0" err="1"/>
              <a:t>Tables</a:t>
            </a:r>
            <a:endParaRPr lang="tr-TR" sz="1400" b="1" dirty="0"/>
          </a:p>
          <a:p>
            <a:pPr marL="180975" indent="-180975">
              <a:buFont typeface="Arial" panose="020B0604020202020204" pitchFamily="34" charset="0"/>
              <a:buChar char="•"/>
            </a:pPr>
            <a:r>
              <a:rPr lang="tr-TR" sz="1000" i="1" dirty="0" err="1"/>
              <a:t>movies</a:t>
            </a:r>
            <a:endParaRPr lang="tr-TR" sz="1000" i="1" dirty="0"/>
          </a:p>
          <a:p>
            <a:pPr marL="180975" indent="-180975">
              <a:buFont typeface="Arial" panose="020B0604020202020204" pitchFamily="34" charset="0"/>
              <a:buChar char="•"/>
            </a:pPr>
            <a:r>
              <a:rPr lang="tr-TR" sz="1000" i="1" dirty="0" err="1"/>
              <a:t>cast</a:t>
            </a:r>
            <a:endParaRPr lang="tr-TR" sz="1000" i="1" dirty="0"/>
          </a:p>
          <a:p>
            <a:pPr marL="180975" indent="-180975">
              <a:buFont typeface="Arial" panose="020B0604020202020204" pitchFamily="34" charset="0"/>
              <a:buChar char="•"/>
            </a:pPr>
            <a:r>
              <a:rPr lang="tr-TR" sz="1000" i="1" dirty="0" err="1"/>
              <a:t>crew</a:t>
            </a:r>
            <a:endParaRPr lang="tr-TR" sz="1000" i="1" dirty="0"/>
          </a:p>
          <a:p>
            <a:pPr marL="180975" indent="-180975">
              <a:buFont typeface="Arial" panose="020B0604020202020204" pitchFamily="34" charset="0"/>
              <a:buChar char="•"/>
            </a:pPr>
            <a:r>
              <a:rPr lang="tr-TR" sz="1000" i="1" dirty="0" err="1"/>
              <a:t>genres</a:t>
            </a:r>
            <a:endParaRPr lang="tr-TR" sz="1000" i="1" dirty="0"/>
          </a:p>
          <a:p>
            <a:pPr marL="180975" indent="-180975">
              <a:buFont typeface="Arial" panose="020B0604020202020204" pitchFamily="34" charset="0"/>
              <a:buChar char="•"/>
            </a:pPr>
            <a:r>
              <a:rPr lang="tr-TR" sz="1000" i="1" dirty="0" err="1"/>
              <a:t>keywords</a:t>
            </a:r>
            <a:endParaRPr lang="tr-TR" sz="1000" i="1" dirty="0"/>
          </a:p>
          <a:p>
            <a:pPr marL="180975" indent="-180975">
              <a:buFont typeface="Arial" panose="020B0604020202020204" pitchFamily="34" charset="0"/>
              <a:buChar char="•"/>
            </a:pPr>
            <a:r>
              <a:rPr lang="en-US" sz="1000" i="1" dirty="0" err="1"/>
              <a:t>production_companies</a:t>
            </a:r>
            <a:endParaRPr lang="tr-TR" sz="1000" i="1" dirty="0"/>
          </a:p>
          <a:p>
            <a:pPr marL="180975" indent="-180975">
              <a:buFont typeface="Arial" panose="020B0604020202020204" pitchFamily="34" charset="0"/>
              <a:buChar char="•"/>
            </a:pPr>
            <a:r>
              <a:rPr lang="en-US" sz="1000" i="1" dirty="0" err="1"/>
              <a:t>production_countries</a:t>
            </a:r>
            <a:endParaRPr lang="tr-TR" sz="1000" i="1" dirty="0"/>
          </a:p>
          <a:p>
            <a:pPr marL="180975" indent="-180975">
              <a:buFont typeface="Arial" panose="020B0604020202020204" pitchFamily="34" charset="0"/>
              <a:buChar char="•"/>
            </a:pPr>
            <a:r>
              <a:rPr lang="en-US" sz="1000" i="1" dirty="0" err="1"/>
              <a:t>spoken_languages</a:t>
            </a:r>
            <a:endParaRPr lang="tr-TR" sz="1000" i="1" dirty="0"/>
          </a:p>
          <a:p>
            <a:pPr marL="180975" indent="-180975">
              <a:buAutoNum type="arabicPeriod"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045879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4" grpId="0"/>
      <p:bldP spid="3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Unvan 1"/>
          <p:cNvSpPr>
            <a:spLocks noGrp="1"/>
          </p:cNvSpPr>
          <p:nvPr>
            <p:ph type="ctrTitle"/>
          </p:nvPr>
        </p:nvSpPr>
        <p:spPr>
          <a:xfrm>
            <a:off x="502024" y="409577"/>
            <a:ext cx="4337395" cy="693424"/>
          </a:xfrm>
        </p:spPr>
        <p:txBody>
          <a:bodyPr>
            <a:noAutofit/>
          </a:bodyPr>
          <a:lstStyle/>
          <a:p>
            <a:r>
              <a:rPr lang="tr-TR" sz="3200" b="1" dirty="0">
                <a:solidFill>
                  <a:srgbClr val="FF4D4D"/>
                </a:solidFill>
                <a:latin typeface="Chromatica" panose="00000500000000000000" pitchFamily="50" charset="-94"/>
                <a:ea typeface="+mn-ea"/>
                <a:cs typeface="+mn-cs"/>
              </a:rPr>
              <a:t>Ödevlerin Önemi</a:t>
            </a:r>
            <a:endParaRPr lang="en-US" sz="3200" b="1" dirty="0">
              <a:solidFill>
                <a:srgbClr val="FF4D4D"/>
              </a:solidFill>
              <a:latin typeface="Chromatica" panose="00000500000000000000" pitchFamily="50" charset="-94"/>
              <a:ea typeface="+mn-ea"/>
              <a:cs typeface="+mn-cs"/>
            </a:endParaRP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20695E82-A70A-4760-9CDB-166B6389FC2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80" b="23270"/>
          <a:stretch/>
        </p:blipFill>
        <p:spPr>
          <a:xfrm>
            <a:off x="5322498" y="222158"/>
            <a:ext cx="5014193" cy="6413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748167"/>
      </p:ext>
    </p:extLst>
  </p:cSld>
  <p:clrMapOvr>
    <a:masterClrMapping/>
  </p:clrMapOvr>
  <p:transition spd="slow">
    <p:push dir="u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Unvan 1"/>
          <p:cNvSpPr>
            <a:spLocks noGrp="1"/>
          </p:cNvSpPr>
          <p:nvPr>
            <p:ph type="ctrTitle"/>
          </p:nvPr>
        </p:nvSpPr>
        <p:spPr>
          <a:xfrm>
            <a:off x="2435368" y="287615"/>
            <a:ext cx="6687573" cy="619433"/>
          </a:xfrm>
        </p:spPr>
        <p:txBody>
          <a:bodyPr>
            <a:noAutofit/>
          </a:bodyPr>
          <a:lstStyle/>
          <a:p>
            <a:r>
              <a:rPr lang="tr-TR" sz="3200" b="1" dirty="0">
                <a:solidFill>
                  <a:srgbClr val="FF4D4D"/>
                </a:solidFill>
                <a:latin typeface="Chromatica" panose="00000500000000000000" pitchFamily="50" charset="-94"/>
                <a:ea typeface="+mn-ea"/>
                <a:cs typeface="+mn-cs"/>
              </a:rPr>
              <a:t>Eğitim Bitmeden Önce</a:t>
            </a:r>
            <a:endParaRPr lang="en-US" sz="3200" b="1" dirty="0">
              <a:solidFill>
                <a:srgbClr val="FF4D4D"/>
              </a:solidFill>
              <a:latin typeface="Chromatica" panose="00000500000000000000" pitchFamily="50" charset="-94"/>
              <a:ea typeface="+mn-ea"/>
              <a:cs typeface="+mn-cs"/>
            </a:endParaRPr>
          </a:p>
        </p:txBody>
      </p:sp>
      <p:sp>
        <p:nvSpPr>
          <p:cNvPr id="2" name="Dikdörtgen 1">
            <a:extLst>
              <a:ext uri="{FF2B5EF4-FFF2-40B4-BE49-F238E27FC236}">
                <a16:creationId xmlns:a16="http://schemas.microsoft.com/office/drawing/2014/main" id="{FEF54BF8-D5FF-4E00-85D3-2D64088786D8}"/>
              </a:ext>
            </a:extLst>
          </p:cNvPr>
          <p:cNvSpPr/>
          <p:nvPr/>
        </p:nvSpPr>
        <p:spPr>
          <a:xfrm>
            <a:off x="1143000" y="907048"/>
            <a:ext cx="10401300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sz="3600" b="1" dirty="0">
                <a:latin typeface="Roboto"/>
              </a:rPr>
              <a:t>8 tane haftalık alıştırma/küçük proje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sz="3600" b="1" dirty="0">
                <a:latin typeface="Roboto"/>
              </a:rPr>
              <a:t>Bitirme projesi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sz="3600" b="1" dirty="0">
                <a:latin typeface="Roboto"/>
              </a:rPr>
              <a:t>Proje sunumu</a:t>
            </a:r>
          </a:p>
        </p:txBody>
      </p:sp>
    </p:spTree>
    <p:extLst>
      <p:ext uri="{BB962C8B-B14F-4D97-AF65-F5344CB8AC3E}">
        <p14:creationId xmlns:p14="http://schemas.microsoft.com/office/powerpoint/2010/main" val="411099720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Unvan 1"/>
          <p:cNvSpPr>
            <a:spLocks noGrp="1"/>
          </p:cNvSpPr>
          <p:nvPr>
            <p:ph type="ctrTitle"/>
          </p:nvPr>
        </p:nvSpPr>
        <p:spPr>
          <a:xfrm>
            <a:off x="2435368" y="287615"/>
            <a:ext cx="6687573" cy="619433"/>
          </a:xfrm>
        </p:spPr>
        <p:txBody>
          <a:bodyPr>
            <a:noAutofit/>
          </a:bodyPr>
          <a:lstStyle/>
          <a:p>
            <a:r>
              <a:rPr lang="tr-TR" sz="3200" b="1" dirty="0">
                <a:solidFill>
                  <a:srgbClr val="FF4D4D"/>
                </a:solidFill>
                <a:latin typeface="Chromatica" panose="00000500000000000000" pitchFamily="50" charset="-94"/>
                <a:ea typeface="+mn-ea"/>
                <a:cs typeface="+mn-cs"/>
              </a:rPr>
              <a:t>Eğitim materyalleri</a:t>
            </a:r>
            <a:endParaRPr lang="en-US" sz="3200" b="1" dirty="0">
              <a:solidFill>
                <a:srgbClr val="FF4D4D"/>
              </a:solidFill>
              <a:latin typeface="Chromatica" panose="00000500000000000000" pitchFamily="50" charset="-94"/>
              <a:ea typeface="+mn-ea"/>
              <a:cs typeface="+mn-cs"/>
            </a:endParaRPr>
          </a:p>
        </p:txBody>
      </p:sp>
      <p:sp>
        <p:nvSpPr>
          <p:cNvPr id="3" name="Metin kutusu 2">
            <a:extLst>
              <a:ext uri="{FF2B5EF4-FFF2-40B4-BE49-F238E27FC236}">
                <a16:creationId xmlns:a16="http://schemas.microsoft.com/office/drawing/2014/main" id="{2DC8A280-C738-452F-B627-12CB68E50CC1}"/>
              </a:ext>
            </a:extLst>
          </p:cNvPr>
          <p:cNvSpPr txBox="1"/>
          <p:nvPr/>
        </p:nvSpPr>
        <p:spPr>
          <a:xfrm>
            <a:off x="2435368" y="907046"/>
            <a:ext cx="8284312" cy="270843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342900" indent="-342900">
              <a:spcAft>
                <a:spcPts val="1200"/>
              </a:spcAft>
              <a:buAutoNum type="arabicPeriod"/>
            </a:pPr>
            <a:r>
              <a:rPr lang="tr-TR" sz="2800" dirty="0">
                <a:latin typeface="Roboto"/>
              </a:rPr>
              <a:t>Sanal makine.</a:t>
            </a:r>
          </a:p>
          <a:p>
            <a:pPr marL="342900" indent="-342900">
              <a:spcAft>
                <a:spcPts val="1200"/>
              </a:spcAft>
              <a:buAutoNum type="arabicPeriod"/>
            </a:pPr>
            <a:r>
              <a:rPr lang="tr-TR" sz="2800" dirty="0">
                <a:latin typeface="Roboto"/>
              </a:rPr>
              <a:t>Ders esnasında kullanılan kodlar ve sunumlar (Her dersin bitiminde).</a:t>
            </a:r>
          </a:p>
          <a:p>
            <a:pPr marL="342900" indent="-342900">
              <a:spcAft>
                <a:spcPts val="1200"/>
              </a:spcAft>
              <a:buAutoNum type="arabicPeriod"/>
            </a:pPr>
            <a:r>
              <a:rPr lang="tr-TR" sz="2800" dirty="0">
                <a:latin typeface="Roboto"/>
              </a:rPr>
              <a:t>Dersin video kaydı.</a:t>
            </a:r>
          </a:p>
          <a:p>
            <a:pPr marL="342900" indent="-342900">
              <a:spcAft>
                <a:spcPts val="1200"/>
              </a:spcAft>
              <a:buAutoNum type="arabicPeriod"/>
            </a:pPr>
            <a:r>
              <a:rPr lang="tr-TR" sz="2800" dirty="0">
                <a:latin typeface="Roboto"/>
              </a:rPr>
              <a:t>Google Drive ile paylaşılır.</a:t>
            </a:r>
          </a:p>
        </p:txBody>
      </p:sp>
      <p:sp>
        <p:nvSpPr>
          <p:cNvPr id="4" name="Metin kutusu 3">
            <a:extLst>
              <a:ext uri="{FF2B5EF4-FFF2-40B4-BE49-F238E27FC236}">
                <a16:creationId xmlns:a16="http://schemas.microsoft.com/office/drawing/2014/main" id="{8F526B9F-C015-49E2-BC2B-10F66032E50B}"/>
              </a:ext>
            </a:extLst>
          </p:cNvPr>
          <p:cNvSpPr txBox="1"/>
          <p:nvPr/>
        </p:nvSpPr>
        <p:spPr>
          <a:xfrm>
            <a:off x="2435368" y="4741889"/>
            <a:ext cx="888609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800" dirty="0"/>
              <a:t>Ders materyalleri sadece öğrencilere özeldir. </a:t>
            </a:r>
            <a:r>
              <a:rPr lang="tr-TR" sz="3200" b="1" dirty="0">
                <a:solidFill>
                  <a:srgbClr val="FF0000"/>
                </a:solidFill>
              </a:rPr>
              <a:t>3. kişilerle paylaşılamaz.</a:t>
            </a:r>
            <a:r>
              <a:rPr lang="tr-TR" sz="2800" dirty="0">
                <a:solidFill>
                  <a:srgbClr val="FF0000"/>
                </a:solidFill>
              </a:rPr>
              <a:t> </a:t>
            </a:r>
            <a:endParaRPr lang="tr-TR" sz="2800" b="1" dirty="0">
              <a:solidFill>
                <a:srgbClr val="FF0000"/>
              </a:solidFill>
            </a:endParaRP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CB966C02-B428-4549-9151-160C7B0112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096" y="1157999"/>
            <a:ext cx="1483921" cy="1457603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E86DE570-A8A6-45AB-9363-676399002B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096" y="4505594"/>
            <a:ext cx="1426698" cy="1426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66772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Unvan 1"/>
          <p:cNvSpPr>
            <a:spLocks noGrp="1"/>
          </p:cNvSpPr>
          <p:nvPr>
            <p:ph type="ctrTitle"/>
          </p:nvPr>
        </p:nvSpPr>
        <p:spPr>
          <a:xfrm>
            <a:off x="2435368" y="287615"/>
            <a:ext cx="6687573" cy="619433"/>
          </a:xfrm>
        </p:spPr>
        <p:txBody>
          <a:bodyPr>
            <a:noAutofit/>
          </a:bodyPr>
          <a:lstStyle/>
          <a:p>
            <a:r>
              <a:rPr lang="tr-TR" sz="3200" b="1" dirty="0">
                <a:solidFill>
                  <a:srgbClr val="FF4D4D"/>
                </a:solidFill>
                <a:latin typeface="Chromatica" panose="00000500000000000000" pitchFamily="50" charset="-94"/>
                <a:ea typeface="+mn-ea"/>
                <a:cs typeface="+mn-cs"/>
              </a:rPr>
              <a:t>Sosyal Medya Paylaşımları</a:t>
            </a:r>
            <a:endParaRPr lang="en-US" sz="3200" b="1" dirty="0">
              <a:solidFill>
                <a:srgbClr val="FF4D4D"/>
              </a:solidFill>
              <a:latin typeface="Chromatica" panose="00000500000000000000" pitchFamily="50" charset="-94"/>
              <a:ea typeface="+mn-ea"/>
              <a:cs typeface="+mn-cs"/>
            </a:endParaRPr>
          </a:p>
        </p:txBody>
      </p:sp>
      <p:sp>
        <p:nvSpPr>
          <p:cNvPr id="3" name="Metin kutusu 2">
            <a:extLst>
              <a:ext uri="{FF2B5EF4-FFF2-40B4-BE49-F238E27FC236}">
                <a16:creationId xmlns:a16="http://schemas.microsoft.com/office/drawing/2014/main" id="{2DC8A280-C738-452F-B627-12CB68E50CC1}"/>
              </a:ext>
            </a:extLst>
          </p:cNvPr>
          <p:cNvSpPr txBox="1"/>
          <p:nvPr/>
        </p:nvSpPr>
        <p:spPr>
          <a:xfrm>
            <a:off x="2045705" y="907046"/>
            <a:ext cx="9593421" cy="3898503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tr-TR" sz="2800" dirty="0">
                <a:latin typeface="Roboto"/>
              </a:rPr>
              <a:t>Kendinizi ağınıza tanıtmak için tavsiye ediyoruz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tr-TR" sz="2800" dirty="0">
                <a:latin typeface="Roboto"/>
              </a:rPr>
              <a:t>Etiket olarak marka kullanımı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endParaRPr lang="tr-TR" sz="2800" dirty="0">
              <a:latin typeface="Roboto"/>
            </a:endParaRPr>
          </a:p>
          <a:p>
            <a:pPr>
              <a:lnSpc>
                <a:spcPct val="150000"/>
              </a:lnSpc>
            </a:pPr>
            <a:endParaRPr lang="tr-TR" sz="2800" dirty="0">
              <a:latin typeface="Roboto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 startAt="3"/>
            </a:pPr>
            <a:r>
              <a:rPr lang="tr-TR" sz="2800" b="1" dirty="0">
                <a:latin typeface="Roboto"/>
              </a:rPr>
              <a:t>Data Engineering</a:t>
            </a:r>
            <a:r>
              <a:rPr lang="en-US" sz="2800" b="1" dirty="0">
                <a:latin typeface="Roboto"/>
              </a:rPr>
              <a:t> Bootcamp</a:t>
            </a:r>
            <a:endParaRPr lang="tr-TR" sz="2800" b="1" dirty="0">
              <a:latin typeface="Roboto"/>
            </a:endParaRPr>
          </a:p>
          <a:p>
            <a:pPr marL="342900" indent="-342900">
              <a:lnSpc>
                <a:spcPct val="150000"/>
              </a:lnSpc>
              <a:buAutoNum type="arabicPeriod" startAt="3"/>
            </a:pPr>
            <a:endParaRPr lang="tr-TR" sz="2800" dirty="0">
              <a:latin typeface="Roboto"/>
            </a:endParaRP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CB966C02-B428-4549-9151-160C7B0112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208" y="2609490"/>
            <a:ext cx="1483921" cy="1457603"/>
          </a:xfrm>
          <a:prstGeom prst="rect">
            <a:avLst/>
          </a:prstGeom>
        </p:spPr>
      </p:pic>
      <p:pic>
        <p:nvPicPr>
          <p:cNvPr id="2" name="Resim 1">
            <a:extLst>
              <a:ext uri="{FF2B5EF4-FFF2-40B4-BE49-F238E27FC236}">
                <a16:creationId xmlns:a16="http://schemas.microsoft.com/office/drawing/2014/main" id="{351DD768-55C6-469C-B9F7-7EFAA48A13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7769" y="2142949"/>
            <a:ext cx="8107821" cy="1426698"/>
          </a:xfrm>
          <a:prstGeom prst="rect">
            <a:avLst/>
          </a:prstGeom>
        </p:spPr>
      </p:pic>
      <p:pic>
        <p:nvPicPr>
          <p:cNvPr id="8" name="Resim 7">
            <a:extLst>
              <a:ext uri="{FF2B5EF4-FFF2-40B4-BE49-F238E27FC236}">
                <a16:creationId xmlns:a16="http://schemas.microsoft.com/office/drawing/2014/main" id="{01AE09B6-FECE-4C1F-BACE-E0CEC561110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444"/>
          <a:stretch/>
        </p:blipFill>
        <p:spPr>
          <a:xfrm>
            <a:off x="420236" y="624164"/>
            <a:ext cx="1689100" cy="157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54892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Unvan 1"/>
          <p:cNvSpPr>
            <a:spLocks noGrp="1"/>
          </p:cNvSpPr>
          <p:nvPr>
            <p:ph type="ctrTitle"/>
          </p:nvPr>
        </p:nvSpPr>
        <p:spPr>
          <a:xfrm>
            <a:off x="1136397" y="206188"/>
            <a:ext cx="9551732" cy="613323"/>
          </a:xfrm>
        </p:spPr>
        <p:txBody>
          <a:bodyPr>
            <a:noAutofit/>
          </a:bodyPr>
          <a:lstStyle/>
          <a:p>
            <a:r>
              <a:rPr lang="tr-TR" sz="3200" b="1" dirty="0">
                <a:solidFill>
                  <a:srgbClr val="FF4D4D"/>
                </a:solidFill>
                <a:latin typeface="Chromatica" panose="00000500000000000000" pitchFamily="50" charset="-94"/>
                <a:ea typeface="+mn-ea"/>
                <a:cs typeface="+mn-cs"/>
              </a:rPr>
              <a:t>Katılım Belgesi</a:t>
            </a:r>
            <a:endParaRPr lang="en-US" sz="3200" b="1" dirty="0">
              <a:solidFill>
                <a:srgbClr val="FF4D4D"/>
              </a:solidFill>
              <a:latin typeface="Chromatica" panose="00000500000000000000" pitchFamily="50" charset="-94"/>
              <a:ea typeface="+mn-ea"/>
              <a:cs typeface="+mn-cs"/>
            </a:endParaRPr>
          </a:p>
        </p:txBody>
      </p:sp>
      <p:sp>
        <p:nvSpPr>
          <p:cNvPr id="3" name="Metin kutusu 2">
            <a:extLst>
              <a:ext uri="{FF2B5EF4-FFF2-40B4-BE49-F238E27FC236}">
                <a16:creationId xmlns:a16="http://schemas.microsoft.com/office/drawing/2014/main" id="{2DC8A280-C738-452F-B627-12CB68E50CC1}"/>
              </a:ext>
            </a:extLst>
          </p:cNvPr>
          <p:cNvSpPr txBox="1"/>
          <p:nvPr/>
        </p:nvSpPr>
        <p:spPr>
          <a:xfrm>
            <a:off x="1352057" y="1043633"/>
            <a:ext cx="9487886" cy="5488682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342900" indent="-342900">
              <a:spcAft>
                <a:spcPts val="1200"/>
              </a:spcAft>
              <a:buFontTx/>
              <a:buAutoNum type="arabicPeriod"/>
            </a:pPr>
            <a:r>
              <a:rPr lang="tr-TR" sz="2800" dirty="0">
                <a:latin typeface="Roboto"/>
              </a:rPr>
              <a:t>Sertifika/katılım belgesi aşağıdaki şartları sağlayanlar için düzenlenecektir. </a:t>
            </a:r>
          </a:p>
          <a:p>
            <a:pPr marL="342900" indent="-342900">
              <a:spcAft>
                <a:spcPts val="1200"/>
              </a:spcAft>
              <a:buAutoNum type="arabicPeriod"/>
            </a:pPr>
            <a:r>
              <a:rPr lang="tr-TR" sz="2800" b="1" dirty="0">
                <a:latin typeface="Roboto"/>
              </a:rPr>
              <a:t>Derslerin %70’ine katılım</a:t>
            </a:r>
          </a:p>
          <a:p>
            <a:pPr marL="342900" indent="-342900">
              <a:spcAft>
                <a:spcPts val="1200"/>
              </a:spcAft>
              <a:buAutoNum type="arabicPeriod"/>
            </a:pPr>
            <a:r>
              <a:rPr lang="tr-TR" sz="2800" b="1" dirty="0">
                <a:latin typeface="Roboto"/>
              </a:rPr>
              <a:t>Ödevlerin %70’ini yapma</a:t>
            </a:r>
          </a:p>
          <a:p>
            <a:pPr marL="342900" indent="-342900">
              <a:spcAft>
                <a:spcPts val="1200"/>
              </a:spcAft>
              <a:buAutoNum type="arabicPeriod"/>
            </a:pPr>
            <a:r>
              <a:rPr lang="tr-TR" sz="2800" b="1" dirty="0">
                <a:latin typeface="Roboto"/>
              </a:rPr>
              <a:t>Bitirme projesinden 100 üzerinden 70 alma.</a:t>
            </a:r>
          </a:p>
          <a:p>
            <a:pPr>
              <a:lnSpc>
                <a:spcPct val="150000"/>
              </a:lnSpc>
            </a:pPr>
            <a:endParaRPr lang="tr-TR" sz="2800" b="1" dirty="0">
              <a:latin typeface="Roboto"/>
            </a:endParaRPr>
          </a:p>
          <a:p>
            <a:pPr>
              <a:lnSpc>
                <a:spcPct val="150000"/>
              </a:lnSpc>
            </a:pPr>
            <a:endParaRPr lang="tr-TR" sz="2800" b="1" dirty="0">
              <a:latin typeface="Roboto"/>
            </a:endParaRPr>
          </a:p>
          <a:p>
            <a:pPr>
              <a:lnSpc>
                <a:spcPct val="150000"/>
              </a:lnSpc>
            </a:pPr>
            <a:r>
              <a:rPr lang="tr-TR" sz="2000" dirty="0">
                <a:latin typeface="Roboto"/>
              </a:rPr>
              <a:t>Katılım raporu (Zoom yardımıyla) ve ödev kontrol çizelgesi tutulmaktadır.</a:t>
            </a:r>
          </a:p>
          <a:p>
            <a:pPr>
              <a:lnSpc>
                <a:spcPct val="150000"/>
              </a:lnSpc>
            </a:pPr>
            <a:r>
              <a:rPr lang="tr-TR" sz="2000" dirty="0">
                <a:latin typeface="Roboto"/>
              </a:rPr>
              <a:t>Tam ders süresi - katılım süresi </a:t>
            </a:r>
          </a:p>
          <a:p>
            <a:pPr>
              <a:lnSpc>
                <a:spcPct val="150000"/>
              </a:lnSpc>
            </a:pPr>
            <a:r>
              <a:rPr lang="tr-TR" sz="2000" dirty="0">
                <a:latin typeface="Roboto"/>
              </a:rPr>
              <a:t>Tam ders süresi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D757BFC-285B-45C8-9210-6862D8D9DC41}"/>
              </a:ext>
            </a:extLst>
          </p:cNvPr>
          <p:cNvCxnSpPr/>
          <p:nvPr/>
        </p:nvCxnSpPr>
        <p:spPr>
          <a:xfrm>
            <a:off x="1503871" y="6038488"/>
            <a:ext cx="3490823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061261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Unvan 1"/>
          <p:cNvSpPr>
            <a:spLocks noGrp="1"/>
          </p:cNvSpPr>
          <p:nvPr>
            <p:ph type="ctrTitle"/>
          </p:nvPr>
        </p:nvSpPr>
        <p:spPr>
          <a:xfrm>
            <a:off x="2435368" y="287615"/>
            <a:ext cx="6687573" cy="555067"/>
          </a:xfrm>
        </p:spPr>
        <p:txBody>
          <a:bodyPr>
            <a:noAutofit/>
          </a:bodyPr>
          <a:lstStyle/>
          <a:p>
            <a:r>
              <a:rPr lang="tr-TR" sz="3200" b="1" dirty="0">
                <a:solidFill>
                  <a:srgbClr val="FF4D4D"/>
                </a:solidFill>
                <a:latin typeface="Chromatica" panose="00000500000000000000" pitchFamily="50" charset="-94"/>
                <a:ea typeface="+mn-ea"/>
                <a:cs typeface="+mn-cs"/>
              </a:rPr>
              <a:t>Neler Yapabileceksiniz?</a:t>
            </a:r>
            <a:endParaRPr lang="en-US" sz="3200" b="1" dirty="0">
              <a:solidFill>
                <a:srgbClr val="FF4D4D"/>
              </a:solidFill>
              <a:latin typeface="Chromatica" panose="00000500000000000000" pitchFamily="50" charset="-94"/>
              <a:ea typeface="+mn-ea"/>
              <a:cs typeface="+mn-cs"/>
            </a:endParaRPr>
          </a:p>
        </p:txBody>
      </p:sp>
      <p:sp>
        <p:nvSpPr>
          <p:cNvPr id="2" name="Dikdörtgen 1">
            <a:extLst>
              <a:ext uri="{FF2B5EF4-FFF2-40B4-BE49-F238E27FC236}">
                <a16:creationId xmlns:a16="http://schemas.microsoft.com/office/drawing/2014/main" id="{FEF54BF8-D5FF-4E00-85D3-2D64088786D8}"/>
              </a:ext>
            </a:extLst>
          </p:cNvPr>
          <p:cNvSpPr/>
          <p:nvPr/>
        </p:nvSpPr>
        <p:spPr>
          <a:xfrm>
            <a:off x="1065178" y="907048"/>
            <a:ext cx="10401300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lvl="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sz="2400" b="1" dirty="0">
                <a:solidFill>
                  <a:prstClr val="black"/>
                </a:solidFill>
                <a:latin typeface="Roboto"/>
              </a:rPr>
              <a:t>PostgreSQL veri tabanından Hadoop/</a:t>
            </a:r>
            <a:r>
              <a:rPr lang="tr-TR" sz="2400" b="1" dirty="0" err="1">
                <a:solidFill>
                  <a:prstClr val="black"/>
                </a:solidFill>
                <a:latin typeface="Roboto"/>
              </a:rPr>
              <a:t>Hive’a</a:t>
            </a:r>
            <a:r>
              <a:rPr lang="tr-TR" sz="2400" b="1" dirty="0">
                <a:solidFill>
                  <a:prstClr val="black"/>
                </a:solidFill>
                <a:latin typeface="Roboto"/>
              </a:rPr>
              <a:t> veri aktarma</a:t>
            </a:r>
          </a:p>
          <a:p>
            <a:pPr marL="571500" lvl="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sz="2400" b="1" dirty="0">
                <a:solidFill>
                  <a:prstClr val="black"/>
                </a:solidFill>
                <a:latin typeface="Roboto"/>
              </a:rPr>
              <a:t>Dosya formatlarını, sıkıştırma algoritmalarını tanıma ve kullanma</a:t>
            </a:r>
          </a:p>
          <a:p>
            <a:pPr marL="571500" lvl="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sz="2400" b="1" dirty="0">
                <a:solidFill>
                  <a:prstClr val="black"/>
                </a:solidFill>
                <a:latin typeface="Roboto"/>
              </a:rPr>
              <a:t>Spark ile PostgreSQL, </a:t>
            </a:r>
            <a:r>
              <a:rPr lang="tr-TR" sz="2400" b="1" dirty="0" err="1">
                <a:solidFill>
                  <a:prstClr val="black"/>
                </a:solidFill>
                <a:latin typeface="Roboto"/>
              </a:rPr>
              <a:t>Hive</a:t>
            </a:r>
            <a:r>
              <a:rPr lang="tr-TR" sz="2400" b="1" dirty="0">
                <a:solidFill>
                  <a:prstClr val="black"/>
                </a:solidFill>
                <a:latin typeface="Roboto"/>
              </a:rPr>
              <a:t>, HDFS, </a:t>
            </a:r>
            <a:r>
              <a:rPr lang="tr-TR" sz="2400" b="1" dirty="0" err="1">
                <a:solidFill>
                  <a:prstClr val="black"/>
                </a:solidFill>
                <a:latin typeface="Roboto"/>
              </a:rPr>
              <a:t>local</a:t>
            </a:r>
            <a:r>
              <a:rPr lang="tr-TR" sz="2400" b="1" dirty="0">
                <a:solidFill>
                  <a:prstClr val="black"/>
                </a:solidFill>
                <a:latin typeface="Roboto"/>
              </a:rPr>
              <a:t>, Cassandra, MongoDB, Kafka’dan veri okuma ve bunlara yazma</a:t>
            </a:r>
          </a:p>
          <a:p>
            <a:pPr marL="571500" lvl="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sz="2400" b="1" dirty="0">
                <a:solidFill>
                  <a:prstClr val="black"/>
                </a:solidFill>
                <a:latin typeface="Roboto"/>
              </a:rPr>
              <a:t>Apache </a:t>
            </a:r>
            <a:r>
              <a:rPr lang="tr-TR" sz="2400" b="1" dirty="0" err="1">
                <a:solidFill>
                  <a:prstClr val="black"/>
                </a:solidFill>
                <a:latin typeface="Roboto"/>
              </a:rPr>
              <a:t>Airflow</a:t>
            </a:r>
            <a:r>
              <a:rPr lang="tr-TR" sz="2400" b="1" dirty="0">
                <a:solidFill>
                  <a:prstClr val="black"/>
                </a:solidFill>
                <a:latin typeface="Roboto"/>
              </a:rPr>
              <a:t> ile </a:t>
            </a:r>
            <a:r>
              <a:rPr lang="tr-TR" sz="2400" b="1" dirty="0" err="1">
                <a:solidFill>
                  <a:prstClr val="black"/>
                </a:solidFill>
                <a:latin typeface="Roboto"/>
              </a:rPr>
              <a:t>job</a:t>
            </a:r>
            <a:r>
              <a:rPr lang="tr-TR" sz="2400" b="1" dirty="0">
                <a:solidFill>
                  <a:prstClr val="black"/>
                </a:solidFill>
                <a:latin typeface="Roboto"/>
              </a:rPr>
              <a:t> </a:t>
            </a:r>
            <a:r>
              <a:rPr lang="tr-TR" sz="2400" b="1" dirty="0" err="1">
                <a:solidFill>
                  <a:prstClr val="black"/>
                </a:solidFill>
                <a:latin typeface="Roboto"/>
              </a:rPr>
              <a:t>scheduling</a:t>
            </a:r>
            <a:endParaRPr lang="tr-TR" sz="2400" b="1" dirty="0">
              <a:solidFill>
                <a:prstClr val="black"/>
              </a:solidFill>
              <a:latin typeface="Roboto"/>
            </a:endParaRPr>
          </a:p>
          <a:p>
            <a:pPr marL="571500" lvl="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sz="2400" b="1" dirty="0">
                <a:solidFill>
                  <a:prstClr val="black"/>
                </a:solidFill>
                <a:latin typeface="Roboto"/>
              </a:rPr>
              <a:t>Akan veri ile realtime </a:t>
            </a:r>
            <a:r>
              <a:rPr lang="tr-TR" sz="2400" b="1" dirty="0" err="1">
                <a:solidFill>
                  <a:prstClr val="black"/>
                </a:solidFill>
                <a:latin typeface="Roboto"/>
              </a:rPr>
              <a:t>prediction</a:t>
            </a:r>
            <a:endParaRPr lang="tr-TR" sz="2400" b="1" dirty="0">
              <a:solidFill>
                <a:prstClr val="black"/>
              </a:solidFill>
              <a:latin typeface="Roboto"/>
            </a:endParaRPr>
          </a:p>
          <a:p>
            <a:pPr marL="571500" lvl="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sz="2400" b="1" dirty="0">
                <a:solidFill>
                  <a:prstClr val="black"/>
                </a:solidFill>
                <a:latin typeface="Roboto"/>
              </a:rPr>
              <a:t>Kendi özgün docker imajlarınızı yaratma</a:t>
            </a:r>
          </a:p>
          <a:p>
            <a:pPr marL="571500" lvl="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sz="2400" b="1" dirty="0">
                <a:solidFill>
                  <a:prstClr val="black"/>
                </a:solidFill>
                <a:latin typeface="Roboto"/>
              </a:rPr>
              <a:t>AWS temel servislerini tanıma</a:t>
            </a:r>
          </a:p>
          <a:p>
            <a:pPr marL="571500" lvl="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sz="2400" b="1" dirty="0">
                <a:solidFill>
                  <a:prstClr val="black"/>
                </a:solidFill>
                <a:latin typeface="Roboto"/>
              </a:rPr>
              <a:t>Python ile AWS S3’ten veri okuma ve yazma</a:t>
            </a:r>
          </a:p>
        </p:txBody>
      </p:sp>
    </p:spTree>
    <p:extLst>
      <p:ext uri="{BB962C8B-B14F-4D97-AF65-F5344CB8AC3E}">
        <p14:creationId xmlns:p14="http://schemas.microsoft.com/office/powerpoint/2010/main" val="76470147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Unvan 1"/>
          <p:cNvSpPr>
            <a:spLocks noGrp="1"/>
          </p:cNvSpPr>
          <p:nvPr>
            <p:ph type="ctrTitle"/>
          </p:nvPr>
        </p:nvSpPr>
        <p:spPr>
          <a:xfrm>
            <a:off x="2435368" y="287615"/>
            <a:ext cx="6687573" cy="519209"/>
          </a:xfrm>
        </p:spPr>
        <p:txBody>
          <a:bodyPr>
            <a:noAutofit/>
          </a:bodyPr>
          <a:lstStyle/>
          <a:p>
            <a:r>
              <a:rPr lang="tr-TR" sz="3200" b="1" dirty="0">
                <a:solidFill>
                  <a:srgbClr val="FF4D4D"/>
                </a:solidFill>
                <a:latin typeface="Chromatica" panose="00000500000000000000" pitchFamily="50" charset="-94"/>
                <a:ea typeface="+mn-ea"/>
                <a:cs typeface="+mn-cs"/>
              </a:rPr>
              <a:t>Neler Yapabileceksiniz?</a:t>
            </a:r>
            <a:endParaRPr lang="en-US" sz="3200" b="1" dirty="0">
              <a:solidFill>
                <a:srgbClr val="FF4D4D"/>
              </a:solidFill>
              <a:latin typeface="Chromatica" panose="00000500000000000000" pitchFamily="50" charset="-94"/>
              <a:ea typeface="+mn-ea"/>
              <a:cs typeface="+mn-cs"/>
            </a:endParaRPr>
          </a:p>
        </p:txBody>
      </p:sp>
      <p:sp>
        <p:nvSpPr>
          <p:cNvPr id="2" name="Dikdörtgen 1">
            <a:extLst>
              <a:ext uri="{FF2B5EF4-FFF2-40B4-BE49-F238E27FC236}">
                <a16:creationId xmlns:a16="http://schemas.microsoft.com/office/drawing/2014/main" id="{FEF54BF8-D5FF-4E00-85D3-2D64088786D8}"/>
              </a:ext>
            </a:extLst>
          </p:cNvPr>
          <p:cNvSpPr/>
          <p:nvPr/>
        </p:nvSpPr>
        <p:spPr>
          <a:xfrm>
            <a:off x="1065178" y="907048"/>
            <a:ext cx="10401300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lvl="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sz="2400" b="1" dirty="0">
                <a:solidFill>
                  <a:prstClr val="black"/>
                </a:solidFill>
                <a:latin typeface="Roboto"/>
              </a:rPr>
              <a:t>Athena ile S3 üzerindeki veriyi analiz etme</a:t>
            </a:r>
          </a:p>
          <a:p>
            <a:pPr marL="571500" lvl="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sz="2400" b="1" dirty="0">
                <a:solidFill>
                  <a:prstClr val="black"/>
                </a:solidFill>
                <a:latin typeface="Roboto"/>
              </a:rPr>
              <a:t>Bash </a:t>
            </a:r>
            <a:r>
              <a:rPr lang="tr-TR" sz="2400" b="1" dirty="0" err="1">
                <a:solidFill>
                  <a:prstClr val="black"/>
                </a:solidFill>
                <a:latin typeface="Roboto"/>
              </a:rPr>
              <a:t>script</a:t>
            </a:r>
            <a:r>
              <a:rPr lang="tr-TR" sz="2400" b="1" dirty="0">
                <a:solidFill>
                  <a:prstClr val="black"/>
                </a:solidFill>
                <a:latin typeface="Roboto"/>
              </a:rPr>
              <a:t> yazma ve bunları </a:t>
            </a:r>
            <a:r>
              <a:rPr lang="tr-TR" sz="2400" b="1" dirty="0" err="1">
                <a:solidFill>
                  <a:prstClr val="black"/>
                </a:solidFill>
                <a:latin typeface="Roboto"/>
              </a:rPr>
              <a:t>crontab</a:t>
            </a:r>
            <a:r>
              <a:rPr lang="tr-TR" sz="2400" b="1" dirty="0">
                <a:solidFill>
                  <a:prstClr val="black"/>
                </a:solidFill>
                <a:latin typeface="Roboto"/>
              </a:rPr>
              <a:t>/</a:t>
            </a:r>
            <a:r>
              <a:rPr lang="tr-TR" sz="2400" b="1" dirty="0" err="1">
                <a:solidFill>
                  <a:prstClr val="black"/>
                </a:solidFill>
                <a:latin typeface="Roboto"/>
              </a:rPr>
              <a:t>Airflow</a:t>
            </a:r>
            <a:r>
              <a:rPr lang="tr-TR" sz="2400" b="1" dirty="0">
                <a:solidFill>
                  <a:prstClr val="black"/>
                </a:solidFill>
                <a:latin typeface="Roboto"/>
              </a:rPr>
              <a:t> ile </a:t>
            </a:r>
            <a:r>
              <a:rPr lang="tr-TR" sz="2400" b="1" dirty="0" err="1">
                <a:solidFill>
                  <a:prstClr val="black"/>
                </a:solidFill>
                <a:latin typeface="Roboto"/>
              </a:rPr>
              <a:t>schedule</a:t>
            </a:r>
            <a:r>
              <a:rPr lang="tr-TR" sz="2400" b="1" dirty="0">
                <a:solidFill>
                  <a:prstClr val="black"/>
                </a:solidFill>
                <a:latin typeface="Roboto"/>
              </a:rPr>
              <a:t> etme</a:t>
            </a:r>
          </a:p>
          <a:p>
            <a:pPr marL="571500" lvl="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sz="2400" b="1" dirty="0">
                <a:solidFill>
                  <a:prstClr val="black"/>
                </a:solidFill>
                <a:latin typeface="Roboto"/>
              </a:rPr>
              <a:t>Python ile Kafka’ya mesaj gönderme ve Kafka’dan mesaj okuma</a:t>
            </a:r>
          </a:p>
          <a:p>
            <a:pPr marL="571500" lvl="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sz="2400" b="1" dirty="0">
                <a:solidFill>
                  <a:prstClr val="black"/>
                </a:solidFill>
                <a:latin typeface="Roboto"/>
              </a:rPr>
              <a:t>Siyah ekran fobisini yeneceksiniz</a:t>
            </a:r>
          </a:p>
          <a:p>
            <a:pPr marL="571500" lvl="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sz="2400" b="1" dirty="0">
                <a:solidFill>
                  <a:prstClr val="black"/>
                </a:solidFill>
                <a:latin typeface="Roboto"/>
              </a:rPr>
              <a:t>Birçok örtük öğrenme</a:t>
            </a:r>
          </a:p>
        </p:txBody>
      </p:sp>
    </p:spTree>
    <p:extLst>
      <p:ext uri="{BB962C8B-B14F-4D97-AF65-F5344CB8AC3E}">
        <p14:creationId xmlns:p14="http://schemas.microsoft.com/office/powerpoint/2010/main" val="111004539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Unvan 1"/>
          <p:cNvSpPr>
            <a:spLocks noGrp="1"/>
          </p:cNvSpPr>
          <p:nvPr>
            <p:ph type="ctrTitle"/>
          </p:nvPr>
        </p:nvSpPr>
        <p:spPr>
          <a:xfrm>
            <a:off x="1705970" y="218029"/>
            <a:ext cx="9133973" cy="618159"/>
          </a:xfrm>
        </p:spPr>
        <p:txBody>
          <a:bodyPr>
            <a:noAutofit/>
          </a:bodyPr>
          <a:lstStyle/>
          <a:p>
            <a:r>
              <a:rPr lang="tr-TR" sz="3200" b="1" dirty="0">
                <a:solidFill>
                  <a:srgbClr val="FF4D4D"/>
                </a:solidFill>
                <a:latin typeface="Chromatica" panose="00000500000000000000" pitchFamily="50" charset="-94"/>
                <a:ea typeface="+mn-ea"/>
                <a:cs typeface="+mn-cs"/>
              </a:rPr>
              <a:t>Neden Data Engineer?</a:t>
            </a:r>
            <a:endParaRPr lang="en-US" sz="3200" b="1" dirty="0">
              <a:solidFill>
                <a:srgbClr val="FF4D4D"/>
              </a:solidFill>
              <a:latin typeface="Chromatica" panose="00000500000000000000" pitchFamily="50" charset="-94"/>
              <a:ea typeface="+mn-ea"/>
              <a:cs typeface="+mn-cs"/>
            </a:endParaRPr>
          </a:p>
        </p:txBody>
      </p:sp>
      <p:sp>
        <p:nvSpPr>
          <p:cNvPr id="4" name="Metin kutusu 3">
            <a:extLst>
              <a:ext uri="{FF2B5EF4-FFF2-40B4-BE49-F238E27FC236}">
                <a16:creationId xmlns:a16="http://schemas.microsoft.com/office/drawing/2014/main" id="{265ADD06-0AEF-4D43-9CBC-460E821E28BD}"/>
              </a:ext>
            </a:extLst>
          </p:cNvPr>
          <p:cNvSpPr txBox="1"/>
          <p:nvPr/>
        </p:nvSpPr>
        <p:spPr>
          <a:xfrm>
            <a:off x="1303289" y="836188"/>
            <a:ext cx="9487886" cy="5093702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000" dirty="0">
                <a:latin typeface="Roboto" panose="02000000000000000000" pitchFamily="2" charset="0"/>
                <a:ea typeface="Roboto" panose="02000000000000000000" pitchFamily="2" charset="0"/>
              </a:rPr>
              <a:t>Sağlıklı kararlar alma, veri analizi, veri bilimi, makine öğrenmesi, yapay zeka…</a:t>
            </a:r>
          </a:p>
          <a:p>
            <a:r>
              <a:rPr lang="tr-TR" sz="2000" dirty="0">
                <a:latin typeface="Roboto" panose="02000000000000000000" pitchFamily="2" charset="0"/>
                <a:ea typeface="Roboto" panose="02000000000000000000" pitchFamily="2" charset="0"/>
              </a:rPr>
              <a:t>Hepsi kaliteli veri ile mümkün ve başarılı olabilir.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sz="2000" dirty="0">
                <a:latin typeface="Roboto" panose="02000000000000000000" pitchFamily="2" charset="0"/>
                <a:ea typeface="Roboto" panose="02000000000000000000" pitchFamily="2" charset="0"/>
              </a:rPr>
              <a:t>Kaliteli veriden kasıt: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tr-TR" sz="2000" dirty="0">
                <a:latin typeface="Roboto" panose="02000000000000000000" pitchFamily="2" charset="0"/>
                <a:ea typeface="Roboto" panose="02000000000000000000" pitchFamily="2" charset="0"/>
              </a:rPr>
              <a:t>Doğru veri, doğru formatta, doğru yerde bulunsun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tr-TR" sz="2000" dirty="0">
                <a:latin typeface="Roboto" panose="02000000000000000000" pitchFamily="2" charset="0"/>
                <a:ea typeface="Roboto" panose="02000000000000000000" pitchFamily="2" charset="0"/>
              </a:rPr>
              <a:t>Az yer kaplasın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tr-TR" sz="2000" dirty="0">
                <a:latin typeface="Roboto" panose="02000000000000000000" pitchFamily="2" charset="0"/>
                <a:ea typeface="Roboto" panose="02000000000000000000" pitchFamily="2" charset="0"/>
              </a:rPr>
              <a:t>Hızlı okunsun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tr-TR" sz="2000" dirty="0">
                <a:latin typeface="Roboto" panose="02000000000000000000" pitchFamily="2" charset="0"/>
                <a:ea typeface="Roboto" panose="02000000000000000000" pitchFamily="2" charset="0"/>
              </a:rPr>
              <a:t>Hızlı yazılsın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tr-TR" sz="2000" dirty="0">
                <a:latin typeface="Roboto" panose="02000000000000000000" pitchFamily="2" charset="0"/>
                <a:ea typeface="Roboto" panose="02000000000000000000" pitchFamily="2" charset="0"/>
              </a:rPr>
              <a:t>İstediğimde kolay ulaşayım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tr-TR" sz="2000" dirty="0">
                <a:latin typeface="Roboto" panose="02000000000000000000" pitchFamily="2" charset="0"/>
                <a:ea typeface="Roboto" panose="02000000000000000000" pitchFamily="2" charset="0"/>
              </a:rPr>
              <a:t>Güncel olsun (Veri durmaz değişir benimki de güncellensin)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tr-TR" sz="2000" dirty="0">
                <a:latin typeface="Roboto" panose="02000000000000000000" pitchFamily="2" charset="0"/>
                <a:ea typeface="Roboto" panose="02000000000000000000" pitchFamily="2" charset="0"/>
              </a:rPr>
              <a:t>Otomatik olsun (Ben mi uğraşayım her gün)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tr-TR" sz="2000" dirty="0">
                <a:latin typeface="Roboto" panose="02000000000000000000" pitchFamily="2" charset="0"/>
                <a:ea typeface="Roboto" panose="02000000000000000000" pitchFamily="2" charset="0"/>
              </a:rPr>
              <a:t>Kurallara, kanunlara falan uygun olsun (Kişisel veri, PII, GDPR, HIPPA vs.) başım ağrımasın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tr-TR" sz="2000" dirty="0">
                <a:latin typeface="Roboto" panose="02000000000000000000" pitchFamily="2" charset="0"/>
                <a:ea typeface="Roboto" panose="02000000000000000000" pitchFamily="2" charset="0"/>
              </a:rPr>
              <a:t>Güvenle dursun ve güvenle hareket etsin (at-rest &amp; on-</a:t>
            </a:r>
            <a:r>
              <a:rPr lang="tr-TR" sz="2000" dirty="0" err="1">
                <a:latin typeface="Roboto" panose="02000000000000000000" pitchFamily="2" charset="0"/>
                <a:ea typeface="Roboto" panose="02000000000000000000" pitchFamily="2" charset="0"/>
              </a:rPr>
              <a:t>flight</a:t>
            </a:r>
            <a:r>
              <a:rPr lang="tr-TR" sz="2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tr-TR" sz="2000" dirty="0" err="1">
                <a:latin typeface="Roboto" panose="02000000000000000000" pitchFamily="2" charset="0"/>
                <a:ea typeface="Roboto" panose="02000000000000000000" pitchFamily="2" charset="0"/>
              </a:rPr>
              <a:t>encryption</a:t>
            </a:r>
            <a:r>
              <a:rPr lang="tr-TR" sz="2000" dirty="0">
                <a:latin typeface="Roboto" panose="02000000000000000000" pitchFamily="2" charset="0"/>
                <a:ea typeface="Roboto" panose="02000000000000000000" pitchFamily="2" charset="0"/>
              </a:rPr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tr-TR" sz="2000" dirty="0">
                <a:latin typeface="Roboto" panose="02000000000000000000" pitchFamily="2" charset="0"/>
                <a:ea typeface="Roboto" panose="02000000000000000000" pitchFamily="2" charset="0"/>
              </a:rPr>
              <a:t>Hesabı sorulsun (kim erişti ne zaman erişti)</a:t>
            </a:r>
          </a:p>
        </p:txBody>
      </p:sp>
    </p:spTree>
    <p:extLst>
      <p:ext uri="{BB962C8B-B14F-4D97-AF65-F5344CB8AC3E}">
        <p14:creationId xmlns:p14="http://schemas.microsoft.com/office/powerpoint/2010/main" val="371303979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Unvan 1"/>
          <p:cNvSpPr>
            <a:spLocks noGrp="1"/>
          </p:cNvSpPr>
          <p:nvPr>
            <p:ph type="ctrTitle"/>
          </p:nvPr>
        </p:nvSpPr>
        <p:spPr>
          <a:xfrm>
            <a:off x="2435368" y="287615"/>
            <a:ext cx="6687573" cy="519209"/>
          </a:xfrm>
        </p:spPr>
        <p:txBody>
          <a:bodyPr>
            <a:noAutofit/>
          </a:bodyPr>
          <a:lstStyle/>
          <a:p>
            <a:r>
              <a:rPr lang="tr-TR" sz="3200" b="1" dirty="0">
                <a:solidFill>
                  <a:srgbClr val="FF4D4D"/>
                </a:solidFill>
                <a:latin typeface="Chromatica" panose="00000500000000000000" pitchFamily="50" charset="-94"/>
                <a:ea typeface="+mn-ea"/>
                <a:cs typeface="+mn-cs"/>
              </a:rPr>
              <a:t>Örtük Öğrenme</a:t>
            </a:r>
            <a:endParaRPr lang="en-US" sz="3200" b="1" dirty="0">
              <a:solidFill>
                <a:srgbClr val="FF4D4D"/>
              </a:solidFill>
              <a:latin typeface="Chromatica" panose="00000500000000000000" pitchFamily="50" charset="-94"/>
              <a:ea typeface="+mn-ea"/>
              <a:cs typeface="+mn-cs"/>
            </a:endParaRPr>
          </a:p>
        </p:txBody>
      </p:sp>
      <p:sp>
        <p:nvSpPr>
          <p:cNvPr id="2" name="Dikdörtgen 1">
            <a:extLst>
              <a:ext uri="{FF2B5EF4-FFF2-40B4-BE49-F238E27FC236}">
                <a16:creationId xmlns:a16="http://schemas.microsoft.com/office/drawing/2014/main" id="{FEF54BF8-D5FF-4E00-85D3-2D64088786D8}"/>
              </a:ext>
            </a:extLst>
          </p:cNvPr>
          <p:cNvSpPr/>
          <p:nvPr/>
        </p:nvSpPr>
        <p:spPr>
          <a:xfrm>
            <a:off x="1065178" y="907048"/>
            <a:ext cx="104013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tr-TR" sz="2400" b="1" dirty="0">
                <a:latin typeface="Roboto"/>
              </a:rPr>
              <a:t>Çaba göstermeden, farkında olmadan, pratik yaparken edinilen öğrenme</a:t>
            </a:r>
          </a:p>
        </p:txBody>
      </p:sp>
      <p:pic>
        <p:nvPicPr>
          <p:cNvPr id="1026" name="Picture 2" descr="How to Teach an Anxious Kid How to Ride a Bike | Liv Cycling Official site">
            <a:extLst>
              <a:ext uri="{FF2B5EF4-FFF2-40B4-BE49-F238E27FC236}">
                <a16:creationId xmlns:a16="http://schemas.microsoft.com/office/drawing/2014/main" id="{22E8A7AD-E19B-4657-895A-51B1ED41CD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5368" y="2111256"/>
            <a:ext cx="7125059" cy="3562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Metin kutusu 5">
            <a:extLst>
              <a:ext uri="{FF2B5EF4-FFF2-40B4-BE49-F238E27FC236}">
                <a16:creationId xmlns:a16="http://schemas.microsoft.com/office/drawing/2014/main" id="{578A2572-25B6-457B-A468-94C04B5EF639}"/>
              </a:ext>
            </a:extLst>
          </p:cNvPr>
          <p:cNvSpPr txBox="1"/>
          <p:nvPr/>
        </p:nvSpPr>
        <p:spPr>
          <a:xfrm>
            <a:off x="5529532" y="6293386"/>
            <a:ext cx="664069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1200" dirty="0">
                <a:latin typeface="+mj-lt"/>
              </a:rPr>
              <a:t>Görsel: </a:t>
            </a:r>
            <a:r>
              <a:rPr lang="en-US" sz="1200" dirty="0">
                <a:latin typeface="+mj-lt"/>
              </a:rPr>
              <a:t>https://www.liv-cycling.com/global/campaigns/9-tips-for-teaching-anxious-kids-to-bike/20113</a:t>
            </a:r>
          </a:p>
        </p:txBody>
      </p:sp>
    </p:spTree>
    <p:extLst>
      <p:ext uri="{BB962C8B-B14F-4D97-AF65-F5344CB8AC3E}">
        <p14:creationId xmlns:p14="http://schemas.microsoft.com/office/powerpoint/2010/main" val="13227463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Unvan 1"/>
          <p:cNvSpPr>
            <a:spLocks noGrp="1"/>
          </p:cNvSpPr>
          <p:nvPr>
            <p:ph type="ctrTitle"/>
          </p:nvPr>
        </p:nvSpPr>
        <p:spPr>
          <a:xfrm>
            <a:off x="2435368" y="287615"/>
            <a:ext cx="6687573" cy="1057091"/>
          </a:xfrm>
        </p:spPr>
        <p:txBody>
          <a:bodyPr>
            <a:noAutofit/>
          </a:bodyPr>
          <a:lstStyle/>
          <a:p>
            <a:r>
              <a:rPr lang="tr-TR" sz="3200" b="1" dirty="0">
                <a:solidFill>
                  <a:srgbClr val="FF4D4D"/>
                </a:solidFill>
                <a:latin typeface="Chromatica" panose="00000500000000000000" pitchFamily="50" charset="-94"/>
                <a:ea typeface="+mn-ea"/>
                <a:cs typeface="+mn-cs"/>
              </a:rPr>
              <a:t>Bu eğitim hangi sertifikaları almamıza yardımcı olur?</a:t>
            </a:r>
            <a:endParaRPr lang="en-US" sz="3200" b="1" dirty="0">
              <a:solidFill>
                <a:srgbClr val="FF4D4D"/>
              </a:solidFill>
              <a:latin typeface="Chromatica" panose="00000500000000000000" pitchFamily="50" charset="-94"/>
              <a:ea typeface="+mn-ea"/>
              <a:cs typeface="+mn-cs"/>
            </a:endParaRPr>
          </a:p>
        </p:txBody>
      </p:sp>
      <p:sp>
        <p:nvSpPr>
          <p:cNvPr id="2" name="Dikdörtgen 1">
            <a:extLst>
              <a:ext uri="{FF2B5EF4-FFF2-40B4-BE49-F238E27FC236}">
                <a16:creationId xmlns:a16="http://schemas.microsoft.com/office/drawing/2014/main" id="{FEF54BF8-D5FF-4E00-85D3-2D64088786D8}"/>
              </a:ext>
            </a:extLst>
          </p:cNvPr>
          <p:cNvSpPr/>
          <p:nvPr/>
        </p:nvSpPr>
        <p:spPr>
          <a:xfrm>
            <a:off x="1030454" y="1921398"/>
            <a:ext cx="10401300" cy="19595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lnSpc>
                <a:spcPct val="150000"/>
              </a:lnSpc>
              <a:buFont typeface="+mj-lt"/>
              <a:buAutoNum type="arabicPeriod"/>
            </a:pPr>
            <a:r>
              <a:rPr lang="en-US" sz="2800" b="1" dirty="0">
                <a:latin typeface="Roboto"/>
                <a:hlinkClick r:id="rId2"/>
              </a:rPr>
              <a:t>Databricks Certified Associate Developer for Apache Spark</a:t>
            </a:r>
            <a:endParaRPr lang="tr-TR" sz="2800" b="1" dirty="0">
              <a:latin typeface="Roboto"/>
            </a:endParaRPr>
          </a:p>
          <a:p>
            <a:pPr marL="571500" indent="-571500">
              <a:lnSpc>
                <a:spcPct val="150000"/>
              </a:lnSpc>
              <a:buFont typeface="+mj-lt"/>
              <a:buAutoNum type="arabicPeriod"/>
            </a:pPr>
            <a:r>
              <a:rPr lang="en-US" sz="2800" b="1" dirty="0">
                <a:latin typeface="Roboto"/>
                <a:hlinkClick r:id="rId3"/>
              </a:rPr>
              <a:t>CCA Spark and Hadoop Developer Exam (CCA175)</a:t>
            </a:r>
            <a:endParaRPr lang="tr-TR" sz="2800" b="1" dirty="0">
              <a:latin typeface="Roboto"/>
            </a:endParaRPr>
          </a:p>
          <a:p>
            <a:pPr marL="571500" indent="-571500">
              <a:lnSpc>
                <a:spcPct val="150000"/>
              </a:lnSpc>
              <a:buFont typeface="+mj-lt"/>
              <a:buAutoNum type="arabicPeriod"/>
            </a:pPr>
            <a:r>
              <a:rPr lang="en-US" sz="2800" b="1" dirty="0">
                <a:latin typeface="Roboto"/>
                <a:hlinkClick r:id="rId4"/>
              </a:rPr>
              <a:t>Confluent Certified Developer for Apache Kafka</a:t>
            </a:r>
            <a:endParaRPr lang="tr-TR" sz="2800" b="1" dirty="0"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59482687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tin kutusu 2">
            <a:extLst>
              <a:ext uri="{FF2B5EF4-FFF2-40B4-BE49-F238E27FC236}">
                <a16:creationId xmlns:a16="http://schemas.microsoft.com/office/drawing/2014/main" id="{2DC8A280-C738-452F-B627-12CB68E50CC1}"/>
              </a:ext>
            </a:extLst>
          </p:cNvPr>
          <p:cNvSpPr txBox="1"/>
          <p:nvPr/>
        </p:nvSpPr>
        <p:spPr>
          <a:xfrm>
            <a:off x="6472072" y="2384099"/>
            <a:ext cx="523884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accent1">
                    <a:lumMod val="75000"/>
                  </a:schemeClr>
                </a:solidFill>
                <a:latin typeface="Roboto"/>
              </a:rPr>
              <a:t>More automated and technically confident</a:t>
            </a:r>
          </a:p>
        </p:txBody>
      </p:sp>
      <p:sp>
        <p:nvSpPr>
          <p:cNvPr id="16" name="Unvan 1"/>
          <p:cNvSpPr>
            <a:spLocks noGrp="1"/>
          </p:cNvSpPr>
          <p:nvPr>
            <p:ph type="ctrTitle"/>
          </p:nvPr>
        </p:nvSpPr>
        <p:spPr>
          <a:xfrm>
            <a:off x="3574026" y="244053"/>
            <a:ext cx="5043948" cy="619433"/>
          </a:xfrm>
        </p:spPr>
        <p:txBody>
          <a:bodyPr>
            <a:noAutofit/>
          </a:bodyPr>
          <a:lstStyle/>
          <a:p>
            <a:r>
              <a:rPr lang="en-US" sz="3200" b="1">
                <a:solidFill>
                  <a:srgbClr val="FF4D4D"/>
                </a:solidFill>
                <a:latin typeface="Chromatica" panose="00000500000000000000" pitchFamily="50" charset="-94"/>
                <a:ea typeface="+mn-ea"/>
                <a:cs typeface="+mn-cs"/>
              </a:rPr>
              <a:t>Expected Output</a:t>
            </a:r>
          </a:p>
        </p:txBody>
      </p:sp>
      <p:grpSp>
        <p:nvGrpSpPr>
          <p:cNvPr id="4" name="Grup 3">
            <a:extLst>
              <a:ext uri="{FF2B5EF4-FFF2-40B4-BE49-F238E27FC236}">
                <a16:creationId xmlns:a16="http://schemas.microsoft.com/office/drawing/2014/main" id="{BE2E0B36-E757-463C-9F3D-C59AAD0B986F}"/>
              </a:ext>
            </a:extLst>
          </p:cNvPr>
          <p:cNvGrpSpPr/>
          <p:nvPr/>
        </p:nvGrpSpPr>
        <p:grpSpPr>
          <a:xfrm>
            <a:off x="309918" y="1396519"/>
            <a:ext cx="6065483" cy="3631692"/>
            <a:chOff x="309918" y="1485419"/>
            <a:chExt cx="6065483" cy="3631692"/>
          </a:xfrm>
        </p:grpSpPr>
        <p:pic>
          <p:nvPicPr>
            <p:cNvPr id="2050" name="Picture 2" descr="Image for post">
              <a:extLst>
                <a:ext uri="{FF2B5EF4-FFF2-40B4-BE49-F238E27FC236}">
                  <a16:creationId xmlns:a16="http://schemas.microsoft.com/office/drawing/2014/main" id="{4D792C61-AFCF-435F-BAB7-D104183B07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6589" y="1485419"/>
              <a:ext cx="5968812" cy="33546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Dikdörtgen 1">
              <a:extLst>
                <a:ext uri="{FF2B5EF4-FFF2-40B4-BE49-F238E27FC236}">
                  <a16:creationId xmlns:a16="http://schemas.microsoft.com/office/drawing/2014/main" id="{58436957-5725-40E2-B486-FB9DC1FCB941}"/>
                </a:ext>
              </a:extLst>
            </p:cNvPr>
            <p:cNvSpPr/>
            <p:nvPr/>
          </p:nvSpPr>
          <p:spPr>
            <a:xfrm>
              <a:off x="309918" y="4840112"/>
              <a:ext cx="5290782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tr-TR" sz="1200" dirty="0"/>
                <a:t>Görsel: </a:t>
              </a:r>
              <a:r>
                <a:rPr lang="en-US" sz="1200" dirty="0"/>
                <a:t>https://medium.com/nsistanbul/automated-testing-nedir-1e23608a3af5</a:t>
              </a:r>
            </a:p>
          </p:txBody>
        </p:sp>
      </p:grpSp>
      <p:sp>
        <p:nvSpPr>
          <p:cNvPr id="9" name="Metin kutusu 8">
            <a:extLst>
              <a:ext uri="{FF2B5EF4-FFF2-40B4-BE49-F238E27FC236}">
                <a16:creationId xmlns:a16="http://schemas.microsoft.com/office/drawing/2014/main" id="{BA80E10B-D82C-4442-AEFC-86CCEC6F29FB}"/>
              </a:ext>
            </a:extLst>
          </p:cNvPr>
          <p:cNvSpPr txBox="1"/>
          <p:nvPr/>
        </p:nvSpPr>
        <p:spPr>
          <a:xfrm>
            <a:off x="7478594" y="3816609"/>
            <a:ext cx="32258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4000" b="1" dirty="0">
                <a:solidFill>
                  <a:schemeClr val="accent1">
                    <a:lumMod val="75000"/>
                  </a:schemeClr>
                </a:solidFill>
                <a:latin typeface="Roboto"/>
              </a:rPr>
              <a:t>Data Engineer</a:t>
            </a:r>
          </a:p>
        </p:txBody>
      </p:sp>
    </p:spTree>
    <p:extLst>
      <p:ext uri="{BB962C8B-B14F-4D97-AF65-F5344CB8AC3E}">
        <p14:creationId xmlns:p14="http://schemas.microsoft.com/office/powerpoint/2010/main" val="1502601730"/>
      </p:ext>
    </p:extLst>
  </p:cSld>
  <p:clrMapOvr>
    <a:masterClrMapping/>
  </p:clrMapOvr>
  <p:transition spd="slow">
    <p:push dir="u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Unvan 1"/>
          <p:cNvSpPr>
            <a:spLocks noGrp="1"/>
          </p:cNvSpPr>
          <p:nvPr>
            <p:ph type="ctrTitle"/>
          </p:nvPr>
        </p:nvSpPr>
        <p:spPr>
          <a:xfrm>
            <a:off x="3574025" y="267799"/>
            <a:ext cx="5043948" cy="619433"/>
          </a:xfrm>
        </p:spPr>
        <p:txBody>
          <a:bodyPr>
            <a:noAutofit/>
          </a:bodyPr>
          <a:lstStyle/>
          <a:p>
            <a:r>
              <a:rPr lang="tr-TR" sz="3200" b="1" dirty="0">
                <a:solidFill>
                  <a:srgbClr val="FF4D4D"/>
                </a:solidFill>
                <a:latin typeface="Chromatica" panose="00000500000000000000" pitchFamily="50" charset="-94"/>
                <a:ea typeface="+mn-ea"/>
                <a:cs typeface="+mn-cs"/>
              </a:rPr>
              <a:t>Feedback</a:t>
            </a:r>
            <a:endParaRPr lang="en-US" sz="3200" b="1" dirty="0">
              <a:solidFill>
                <a:srgbClr val="FF4D4D"/>
              </a:solidFill>
              <a:latin typeface="Chromatica" panose="00000500000000000000" pitchFamily="50" charset="-94"/>
              <a:ea typeface="+mn-ea"/>
              <a:cs typeface="+mn-cs"/>
            </a:endParaRPr>
          </a:p>
        </p:txBody>
      </p:sp>
      <p:sp>
        <p:nvSpPr>
          <p:cNvPr id="3" name="Metin kutusu 2">
            <a:extLst>
              <a:ext uri="{FF2B5EF4-FFF2-40B4-BE49-F238E27FC236}">
                <a16:creationId xmlns:a16="http://schemas.microsoft.com/office/drawing/2014/main" id="{2DC8A280-C738-452F-B627-12CB68E50CC1}"/>
              </a:ext>
            </a:extLst>
          </p:cNvPr>
          <p:cNvSpPr txBox="1"/>
          <p:nvPr/>
        </p:nvSpPr>
        <p:spPr>
          <a:xfrm>
            <a:off x="1857739" y="5141585"/>
            <a:ext cx="8976852" cy="9951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4400">
                <a:solidFill>
                  <a:schemeClr val="accent1">
                    <a:lumMod val="75000"/>
                  </a:schemeClr>
                </a:solidFill>
                <a:latin typeface="Roboto"/>
              </a:rPr>
              <a:t>Feed us for better courses.</a:t>
            </a:r>
          </a:p>
        </p:txBody>
      </p:sp>
      <p:pic>
        <p:nvPicPr>
          <p:cNvPr id="1028" name="Picture 4" descr="11 Ways To Show Employees You Appreciate Them">
            <a:extLst>
              <a:ext uri="{FF2B5EF4-FFF2-40B4-BE49-F238E27FC236}">
                <a16:creationId xmlns:a16="http://schemas.microsoft.com/office/drawing/2014/main" id="{48A3C22A-D1E3-4D81-9A4D-04F04A9E1A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1206" y="966159"/>
            <a:ext cx="7549585" cy="4005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9730476"/>
      </p:ext>
    </p:extLst>
  </p:cSld>
  <p:clrMapOvr>
    <a:masterClrMapping/>
  </p:clrMapOvr>
  <p:transition spd="slow">
    <p:push dir="u"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Unvan 1"/>
          <p:cNvSpPr>
            <a:spLocks noGrp="1"/>
          </p:cNvSpPr>
          <p:nvPr>
            <p:ph type="ctrTitle"/>
          </p:nvPr>
        </p:nvSpPr>
        <p:spPr>
          <a:xfrm>
            <a:off x="3574025" y="267799"/>
            <a:ext cx="5043948" cy="619433"/>
          </a:xfrm>
        </p:spPr>
        <p:txBody>
          <a:bodyPr>
            <a:noAutofit/>
          </a:bodyPr>
          <a:lstStyle/>
          <a:p>
            <a:r>
              <a:rPr lang="tr-TR" sz="3200" b="1" dirty="0">
                <a:solidFill>
                  <a:srgbClr val="FF4D4D"/>
                </a:solidFill>
                <a:latin typeface="Chromatica" panose="00000500000000000000" pitchFamily="50" charset="-94"/>
                <a:ea typeface="+mn-ea"/>
                <a:cs typeface="+mn-cs"/>
              </a:rPr>
              <a:t>Birincilik Ödülü</a:t>
            </a:r>
            <a:endParaRPr lang="en-US" sz="3200" b="1" dirty="0">
              <a:solidFill>
                <a:srgbClr val="FF4D4D"/>
              </a:solidFill>
              <a:latin typeface="Chromatica" panose="00000500000000000000" pitchFamily="50" charset="-94"/>
              <a:ea typeface="+mn-ea"/>
              <a:cs typeface="+mn-cs"/>
            </a:endParaRPr>
          </a:p>
        </p:txBody>
      </p:sp>
      <p:pic>
        <p:nvPicPr>
          <p:cNvPr id="2" name="Picture 4" descr="What is Data Engineering? Experts share knowledge in new book, Fundamentals  of Data Engineering — Data Engineering Consulting - Ternary Data">
            <a:hlinkClick r:id="rId2"/>
            <a:extLst>
              <a:ext uri="{FF2B5EF4-FFF2-40B4-BE49-F238E27FC236}">
                <a16:creationId xmlns:a16="http://schemas.microsoft.com/office/drawing/2014/main" id="{10AAD94D-D45E-94BF-D901-B67184335A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1486" y="1049252"/>
            <a:ext cx="3629026" cy="4759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1142074"/>
      </p:ext>
    </p:extLst>
  </p:cSld>
  <p:clrMapOvr>
    <a:masterClrMapping/>
  </p:clrMapOvr>
  <p:transition spd="slow">
    <p:push dir="u"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Unvan 1">
            <a:extLst>
              <a:ext uri="{FF2B5EF4-FFF2-40B4-BE49-F238E27FC236}">
                <a16:creationId xmlns:a16="http://schemas.microsoft.com/office/drawing/2014/main" id="{754C0965-1266-4286-810F-3B406D2D6D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50885" y="2171701"/>
            <a:ext cx="6778171" cy="1567016"/>
          </a:xfrm>
        </p:spPr>
        <p:txBody>
          <a:bodyPr>
            <a:noAutofit/>
          </a:bodyPr>
          <a:lstStyle/>
          <a:p>
            <a:r>
              <a:rPr lang="tr-TR" sz="4800" b="1" dirty="0">
                <a:solidFill>
                  <a:srgbClr val="FF4D4D"/>
                </a:solidFill>
                <a:latin typeface="Roboto"/>
                <a:ea typeface="+mn-ea"/>
                <a:cs typeface="+mn-cs"/>
              </a:rPr>
              <a:t>Tavsiye Edilen Kaynaklar</a:t>
            </a:r>
            <a:endParaRPr lang="en-US" sz="4800" b="1" dirty="0">
              <a:solidFill>
                <a:srgbClr val="FF4D4D"/>
              </a:solidFill>
              <a:latin typeface="Robot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11379035"/>
      </p:ext>
    </p:extLst>
  </p:cSld>
  <p:clrMapOvr>
    <a:masterClrMapping/>
  </p:clrMapOvr>
  <p:transition spd="slow">
    <p:push dir="u"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etin kutusu 5">
            <a:extLst>
              <a:ext uri="{FF2B5EF4-FFF2-40B4-BE49-F238E27FC236}">
                <a16:creationId xmlns:a16="http://schemas.microsoft.com/office/drawing/2014/main" id="{26C79970-E5D4-4EC8-906F-4A4181EF5FB2}"/>
              </a:ext>
            </a:extLst>
          </p:cNvPr>
          <p:cNvSpPr txBox="1"/>
          <p:nvPr/>
        </p:nvSpPr>
        <p:spPr>
          <a:xfrm>
            <a:off x="4030133" y="61060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https://www.veribilimiokulu.com/nasil-data-engineer-olunur/</a:t>
            </a:r>
            <a:endParaRPr lang="en-US" dirty="0"/>
          </a:p>
        </p:txBody>
      </p:sp>
      <p:pic>
        <p:nvPicPr>
          <p:cNvPr id="8" name="Resim 7">
            <a:hlinkClick r:id="rId2"/>
            <a:extLst>
              <a:ext uri="{FF2B5EF4-FFF2-40B4-BE49-F238E27FC236}">
                <a16:creationId xmlns:a16="http://schemas.microsoft.com/office/drawing/2014/main" id="{C14AE8BC-68C3-45B9-A2C6-8C6ED05676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7733" y="382600"/>
            <a:ext cx="5874819" cy="5586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88347"/>
      </p:ext>
    </p:extLst>
  </p:cSld>
  <p:clrMapOvr>
    <a:masterClrMapping/>
  </p:clrMapOvr>
  <p:transition spd="slow">
    <p:push dir="u"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Unvan 1"/>
          <p:cNvSpPr>
            <a:spLocks noGrp="1"/>
          </p:cNvSpPr>
          <p:nvPr>
            <p:ph type="ctrTitle"/>
          </p:nvPr>
        </p:nvSpPr>
        <p:spPr>
          <a:xfrm>
            <a:off x="2627085" y="304799"/>
            <a:ext cx="6778171" cy="619433"/>
          </a:xfrm>
        </p:spPr>
        <p:txBody>
          <a:bodyPr>
            <a:noAutofit/>
          </a:bodyPr>
          <a:lstStyle/>
          <a:p>
            <a:r>
              <a:rPr lang="tr-TR" sz="4000" b="1" dirty="0">
                <a:solidFill>
                  <a:srgbClr val="FF4D4D"/>
                </a:solidFill>
                <a:latin typeface="Roboto"/>
                <a:ea typeface="+mn-ea"/>
                <a:cs typeface="+mn-cs"/>
              </a:rPr>
              <a:t>Tavsiye Edilen Kaynaklar</a:t>
            </a:r>
            <a:endParaRPr lang="en-US" sz="4000" b="1" dirty="0">
              <a:solidFill>
                <a:srgbClr val="FF4D4D"/>
              </a:solidFill>
              <a:latin typeface="Roboto"/>
              <a:ea typeface="+mn-ea"/>
              <a:cs typeface="+mn-cs"/>
            </a:endParaRPr>
          </a:p>
        </p:txBody>
      </p:sp>
      <p:pic>
        <p:nvPicPr>
          <p:cNvPr id="1028" name="Picture 4" descr="What is Data Engineering? Experts share knowledge in new book, Fundamentals  of Data Engineering — Data Engineering Consulting - Ternary Data">
            <a:hlinkClick r:id="rId2"/>
            <a:extLst>
              <a:ext uri="{FF2B5EF4-FFF2-40B4-BE49-F238E27FC236}">
                <a16:creationId xmlns:a16="http://schemas.microsoft.com/office/drawing/2014/main" id="{4BABC5D2-4290-47BC-A771-E1AA42F523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8676" y="971676"/>
            <a:ext cx="3629026" cy="4759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Designing Data-Intensive Applications: The Big Ideas Behind Reliable,  Scalable, and Maintainable Systems : Martin Kleppmann: Amazon.com.tr: Kitap">
            <a:hlinkClick r:id="rId4"/>
            <a:extLst>
              <a:ext uri="{FF2B5EF4-FFF2-40B4-BE49-F238E27FC236}">
                <a16:creationId xmlns:a16="http://schemas.microsoft.com/office/drawing/2014/main" id="{865BBCB7-39B4-4C4F-8628-212D121321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4300" y="971676"/>
            <a:ext cx="3629025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5280381"/>
      </p:ext>
    </p:extLst>
  </p:cSld>
  <p:clrMapOvr>
    <a:masterClrMapping/>
  </p:clrMapOvr>
  <p:transition spd="slow">
    <p:push dir="u"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Unvan 1"/>
          <p:cNvSpPr>
            <a:spLocks noGrp="1"/>
          </p:cNvSpPr>
          <p:nvPr>
            <p:ph type="ctrTitle"/>
          </p:nvPr>
        </p:nvSpPr>
        <p:spPr>
          <a:xfrm>
            <a:off x="2627085" y="304799"/>
            <a:ext cx="6778171" cy="619433"/>
          </a:xfrm>
        </p:spPr>
        <p:txBody>
          <a:bodyPr>
            <a:noAutofit/>
          </a:bodyPr>
          <a:lstStyle/>
          <a:p>
            <a:r>
              <a:rPr lang="tr-TR" sz="4000" b="1" dirty="0">
                <a:solidFill>
                  <a:srgbClr val="FF4D4D"/>
                </a:solidFill>
                <a:latin typeface="Roboto"/>
                <a:ea typeface="+mn-ea"/>
                <a:cs typeface="+mn-cs"/>
              </a:rPr>
              <a:t>Tavsiye Edilen Kaynaklar</a:t>
            </a:r>
            <a:endParaRPr lang="en-US" sz="4000" b="1" dirty="0">
              <a:solidFill>
                <a:srgbClr val="FF4D4D"/>
              </a:solidFill>
              <a:latin typeface="Roboto"/>
              <a:ea typeface="+mn-ea"/>
              <a:cs typeface="+mn-cs"/>
            </a:endParaRPr>
          </a:p>
        </p:txBody>
      </p:sp>
      <p:pic>
        <p:nvPicPr>
          <p:cNvPr id="6" name="Picture 2">
            <a:hlinkClick r:id="rId2"/>
            <a:extLst>
              <a:ext uri="{FF2B5EF4-FFF2-40B4-BE49-F238E27FC236}">
                <a16:creationId xmlns:a16="http://schemas.microsoft.com/office/drawing/2014/main" id="{46631B11-589C-4474-811B-96ED563726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4299" y="971675"/>
            <a:ext cx="3629025" cy="4752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Kafka: The Definitive Guide: Real-Time Data and Stream Processing at Scale  : Shapira, Gwen, Palino, Todd, Sivaram, Rajini, Petty, Krit: Amazon.com.tr:  Kitap">
            <a:hlinkClick r:id="rId4"/>
            <a:extLst>
              <a:ext uri="{FF2B5EF4-FFF2-40B4-BE49-F238E27FC236}">
                <a16:creationId xmlns:a16="http://schemas.microsoft.com/office/drawing/2014/main" id="{FFB6EE2F-3230-45A4-ABF4-A0D0EE5BFE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0421" y="1047750"/>
            <a:ext cx="3629025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8539943"/>
      </p:ext>
    </p:extLst>
  </p:cSld>
  <p:clrMapOvr>
    <a:masterClrMapping/>
  </p:clrMapOvr>
  <p:transition spd="slow">
    <p:push dir="u"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Unvan 1"/>
          <p:cNvSpPr>
            <a:spLocks noGrp="1"/>
          </p:cNvSpPr>
          <p:nvPr>
            <p:ph type="ctrTitle"/>
          </p:nvPr>
        </p:nvSpPr>
        <p:spPr>
          <a:xfrm>
            <a:off x="2627085" y="304799"/>
            <a:ext cx="6778171" cy="619433"/>
          </a:xfrm>
        </p:spPr>
        <p:txBody>
          <a:bodyPr>
            <a:noAutofit/>
          </a:bodyPr>
          <a:lstStyle/>
          <a:p>
            <a:r>
              <a:rPr lang="tr-TR" sz="4000" b="1" dirty="0">
                <a:solidFill>
                  <a:srgbClr val="FF4D4D"/>
                </a:solidFill>
                <a:latin typeface="Roboto"/>
                <a:ea typeface="+mn-ea"/>
                <a:cs typeface="+mn-cs"/>
              </a:rPr>
              <a:t>Tavsiye Edilen Kaynaklar</a:t>
            </a:r>
            <a:endParaRPr lang="en-US" sz="4000" b="1" dirty="0">
              <a:solidFill>
                <a:srgbClr val="FF4D4D"/>
              </a:solidFill>
              <a:latin typeface="Roboto"/>
              <a:ea typeface="+mn-ea"/>
              <a:cs typeface="+mn-cs"/>
            </a:endParaRPr>
          </a:p>
        </p:txBody>
      </p:sp>
      <p:pic>
        <p:nvPicPr>
          <p:cNvPr id="3074" name="Picture 2">
            <a:hlinkClick r:id="rId2"/>
            <a:extLst>
              <a:ext uri="{FF2B5EF4-FFF2-40B4-BE49-F238E27FC236}">
                <a16:creationId xmlns:a16="http://schemas.microsoft.com/office/drawing/2014/main" id="{EFA76BAE-0277-486E-AAFE-9D2EDEDC7E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8974" y="1052512"/>
            <a:ext cx="3629025" cy="4752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hlinkClick r:id="rId4"/>
            <a:extLst>
              <a:ext uri="{FF2B5EF4-FFF2-40B4-BE49-F238E27FC236}">
                <a16:creationId xmlns:a16="http://schemas.microsoft.com/office/drawing/2014/main" id="{557FEFB0-B967-48FD-AD5C-DC42244BAE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552" y="1052512"/>
            <a:ext cx="3800475" cy="4752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7257409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Unvan 1"/>
          <p:cNvSpPr>
            <a:spLocks noGrp="1"/>
          </p:cNvSpPr>
          <p:nvPr>
            <p:ph type="ctrTitle"/>
          </p:nvPr>
        </p:nvSpPr>
        <p:spPr>
          <a:xfrm>
            <a:off x="1705970" y="218029"/>
            <a:ext cx="9133973" cy="618159"/>
          </a:xfrm>
        </p:spPr>
        <p:txBody>
          <a:bodyPr>
            <a:noAutofit/>
          </a:bodyPr>
          <a:lstStyle/>
          <a:p>
            <a:r>
              <a:rPr lang="tr-TR" sz="3200" b="1" dirty="0">
                <a:solidFill>
                  <a:srgbClr val="FF4D4D"/>
                </a:solidFill>
                <a:latin typeface="Chromatica" panose="00000500000000000000" pitchFamily="50" charset="-94"/>
                <a:ea typeface="+mn-ea"/>
                <a:cs typeface="+mn-cs"/>
              </a:rPr>
              <a:t>Neden Data Engineer</a:t>
            </a:r>
            <a:endParaRPr lang="en-US" sz="3200" b="1" dirty="0">
              <a:solidFill>
                <a:srgbClr val="FF4D4D"/>
              </a:solidFill>
              <a:latin typeface="Chromatica" panose="00000500000000000000" pitchFamily="50" charset="-94"/>
              <a:ea typeface="+mn-ea"/>
              <a:cs typeface="+mn-cs"/>
            </a:endParaRPr>
          </a:p>
        </p:txBody>
      </p:sp>
      <p:sp>
        <p:nvSpPr>
          <p:cNvPr id="4" name="Metin kutusu 3">
            <a:extLst>
              <a:ext uri="{FF2B5EF4-FFF2-40B4-BE49-F238E27FC236}">
                <a16:creationId xmlns:a16="http://schemas.microsoft.com/office/drawing/2014/main" id="{265ADD06-0AEF-4D43-9CBC-460E821E28BD}"/>
              </a:ext>
            </a:extLst>
          </p:cNvPr>
          <p:cNvSpPr txBox="1"/>
          <p:nvPr/>
        </p:nvSpPr>
        <p:spPr>
          <a:xfrm>
            <a:off x="1303289" y="836188"/>
            <a:ext cx="9487886" cy="461665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tr-TR" sz="2400" dirty="0">
                <a:latin typeface="Roboto" panose="02000000000000000000" pitchFamily="2" charset="0"/>
                <a:ea typeface="Roboto" panose="02000000000000000000" pitchFamily="2" charset="0"/>
              </a:rPr>
              <a:t>Tüm bu beklentilerin karşılanması lazım. Kim karşılayacak?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7D7254-A506-42EA-9CE8-0473205F85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1996" y="1454347"/>
            <a:ext cx="5068007" cy="170521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7BF6339-6DA3-4E91-B6D4-13FD9C25B5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577" y="3316054"/>
            <a:ext cx="4810796" cy="162900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AAC43B1-C846-487C-8341-366518D3A5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9" y="3409416"/>
            <a:ext cx="4982270" cy="155279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AE39ED7-C5E7-4CCE-B927-31F593709E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91329" y="5058600"/>
            <a:ext cx="4934639" cy="1581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93391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Unvan 1"/>
          <p:cNvSpPr>
            <a:spLocks noGrp="1"/>
          </p:cNvSpPr>
          <p:nvPr>
            <p:ph type="ctrTitle"/>
          </p:nvPr>
        </p:nvSpPr>
        <p:spPr>
          <a:xfrm>
            <a:off x="2627085" y="304799"/>
            <a:ext cx="6778171" cy="619433"/>
          </a:xfrm>
        </p:spPr>
        <p:txBody>
          <a:bodyPr>
            <a:noAutofit/>
          </a:bodyPr>
          <a:lstStyle/>
          <a:p>
            <a:r>
              <a:rPr lang="tr-TR" sz="4000" b="1" dirty="0">
                <a:solidFill>
                  <a:srgbClr val="FF4D4D"/>
                </a:solidFill>
                <a:latin typeface="Roboto"/>
                <a:ea typeface="+mn-ea"/>
                <a:cs typeface="+mn-cs"/>
              </a:rPr>
              <a:t>Tavsiye Edilen Kaynaklar</a:t>
            </a:r>
            <a:endParaRPr lang="en-US" sz="4000" b="1" dirty="0">
              <a:solidFill>
                <a:srgbClr val="FF4D4D"/>
              </a:solidFill>
              <a:latin typeface="Roboto"/>
              <a:ea typeface="+mn-ea"/>
              <a:cs typeface="+mn-cs"/>
            </a:endParaRPr>
          </a:p>
        </p:txBody>
      </p:sp>
      <p:pic>
        <p:nvPicPr>
          <p:cNvPr id="3" name="Resim 2">
            <a:hlinkClick r:id="rId2"/>
            <a:extLst>
              <a:ext uri="{FF2B5EF4-FFF2-40B4-BE49-F238E27FC236}">
                <a16:creationId xmlns:a16="http://schemas.microsoft.com/office/drawing/2014/main" id="{3AEF9B15-EB7C-46D2-A65B-86CA7CE3BF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189" y="1052512"/>
            <a:ext cx="3787837" cy="4752975"/>
          </a:xfrm>
          <a:prstGeom prst="rect">
            <a:avLst/>
          </a:prstGeom>
        </p:spPr>
      </p:pic>
      <p:pic>
        <p:nvPicPr>
          <p:cNvPr id="2050" name="Picture 2" descr="Amazon.com: Cassandra: The Definitive Guide: Distributed Data at Web Scale:  9781098115166: Carpenter, Jeff, Hewitt, Eben: Books">
            <a:hlinkClick r:id="rId4"/>
            <a:extLst>
              <a:ext uri="{FF2B5EF4-FFF2-40B4-BE49-F238E27FC236}">
                <a16:creationId xmlns:a16="http://schemas.microsoft.com/office/drawing/2014/main" id="{C1BA7DF3-2DB1-4346-B74C-A059BE4759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4948" y="1052512"/>
            <a:ext cx="3621943" cy="4752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8153703"/>
      </p:ext>
    </p:extLst>
  </p:cSld>
  <p:clrMapOvr>
    <a:masterClrMapping/>
  </p:clrMapOvr>
  <p:transition spd="slow">
    <p:push dir="u"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Unvan 1"/>
          <p:cNvSpPr>
            <a:spLocks noGrp="1"/>
          </p:cNvSpPr>
          <p:nvPr>
            <p:ph type="ctrTitle"/>
          </p:nvPr>
        </p:nvSpPr>
        <p:spPr>
          <a:xfrm>
            <a:off x="2627085" y="304799"/>
            <a:ext cx="6778171" cy="619433"/>
          </a:xfrm>
        </p:spPr>
        <p:txBody>
          <a:bodyPr>
            <a:noAutofit/>
          </a:bodyPr>
          <a:lstStyle/>
          <a:p>
            <a:r>
              <a:rPr lang="tr-TR" sz="4000" b="1" dirty="0">
                <a:solidFill>
                  <a:srgbClr val="FF4D4D"/>
                </a:solidFill>
                <a:latin typeface="Roboto"/>
                <a:ea typeface="+mn-ea"/>
                <a:cs typeface="+mn-cs"/>
              </a:rPr>
              <a:t>Tavsiye Edilen Kaynaklar</a:t>
            </a:r>
            <a:endParaRPr lang="en-US" sz="4000" b="1" dirty="0">
              <a:solidFill>
                <a:srgbClr val="FF4D4D"/>
              </a:solidFill>
              <a:latin typeface="Roboto"/>
              <a:ea typeface="+mn-ea"/>
              <a:cs typeface="+mn-cs"/>
            </a:endParaRPr>
          </a:p>
        </p:txBody>
      </p:sp>
      <p:pic>
        <p:nvPicPr>
          <p:cNvPr id="2050" name="Picture 2">
            <a:hlinkClick r:id="rId2"/>
            <a:extLst>
              <a:ext uri="{FF2B5EF4-FFF2-40B4-BE49-F238E27FC236}">
                <a16:creationId xmlns:a16="http://schemas.microsoft.com/office/drawing/2014/main" id="{913DBEFE-6685-43C8-BBC1-9BEBFEE3B8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5795" y="1230310"/>
            <a:ext cx="3600450" cy="4752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hlinkClick r:id="rId4"/>
            <a:extLst>
              <a:ext uri="{FF2B5EF4-FFF2-40B4-BE49-F238E27FC236}">
                <a16:creationId xmlns:a16="http://schemas.microsoft.com/office/drawing/2014/main" id="{1F8CE47C-D9AC-4F63-8C7D-A9B1DBB501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0743" y="1230310"/>
            <a:ext cx="3629025" cy="4752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8733322"/>
      </p:ext>
    </p:extLst>
  </p:cSld>
  <p:clrMapOvr>
    <a:masterClrMapping/>
  </p:clrMapOvr>
  <p:transition spd="slow">
    <p:push dir="u"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Unvan 1"/>
          <p:cNvSpPr>
            <a:spLocks noGrp="1"/>
          </p:cNvSpPr>
          <p:nvPr>
            <p:ph type="ctrTitle"/>
          </p:nvPr>
        </p:nvSpPr>
        <p:spPr>
          <a:xfrm>
            <a:off x="2627085" y="304799"/>
            <a:ext cx="6778171" cy="619433"/>
          </a:xfrm>
        </p:spPr>
        <p:txBody>
          <a:bodyPr>
            <a:noAutofit/>
          </a:bodyPr>
          <a:lstStyle/>
          <a:p>
            <a:r>
              <a:rPr lang="tr-TR" sz="4000" b="1" dirty="0">
                <a:solidFill>
                  <a:srgbClr val="FF4D4D"/>
                </a:solidFill>
                <a:latin typeface="Roboto"/>
                <a:ea typeface="+mn-ea"/>
                <a:cs typeface="+mn-cs"/>
              </a:rPr>
              <a:t>Tavsiye Edilen Kaynaklar</a:t>
            </a:r>
            <a:endParaRPr lang="en-US" sz="4000" b="1" dirty="0">
              <a:solidFill>
                <a:srgbClr val="FF4D4D"/>
              </a:solidFill>
              <a:latin typeface="Roboto"/>
              <a:ea typeface="+mn-ea"/>
              <a:cs typeface="+mn-cs"/>
            </a:endParaRPr>
          </a:p>
        </p:txBody>
      </p:sp>
      <p:pic>
        <p:nvPicPr>
          <p:cNvPr id="2050" name="Picture 2" descr="https://images-na.ssl-images-amazon.com/images/I/51O4qK-4mAL._SX379_BO1,204,203,200_.jpg">
            <a:hlinkClick r:id="rId2"/>
            <a:extLst>
              <a:ext uri="{FF2B5EF4-FFF2-40B4-BE49-F238E27FC236}">
                <a16:creationId xmlns:a16="http://schemas.microsoft.com/office/drawing/2014/main" id="{263F266A-7EDC-4E0F-A8A2-EFE4B348D5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967" y="1052512"/>
            <a:ext cx="3629025" cy="4752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images-na.ssl-images-amazon.com/images/I/51qvOH2bXhL._SX382_BO1,204,203,200_.jpg">
            <a:hlinkClick r:id="rId4"/>
            <a:extLst>
              <a:ext uri="{FF2B5EF4-FFF2-40B4-BE49-F238E27FC236}">
                <a16:creationId xmlns:a16="http://schemas.microsoft.com/office/drawing/2014/main" id="{D8491DAE-EFEF-4F4A-B473-04768EFCC6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8900" y="924232"/>
            <a:ext cx="3657600" cy="4752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0085998"/>
      </p:ext>
    </p:extLst>
  </p:cSld>
  <p:clrMapOvr>
    <a:masterClrMapping/>
  </p:clrMapOvr>
  <p:transition spd="slow">
    <p:push dir="u"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Unvan 1"/>
          <p:cNvSpPr>
            <a:spLocks noGrp="1"/>
          </p:cNvSpPr>
          <p:nvPr>
            <p:ph type="ctrTitle"/>
          </p:nvPr>
        </p:nvSpPr>
        <p:spPr>
          <a:xfrm>
            <a:off x="2627085" y="304799"/>
            <a:ext cx="6778171" cy="619433"/>
          </a:xfrm>
        </p:spPr>
        <p:txBody>
          <a:bodyPr>
            <a:noAutofit/>
          </a:bodyPr>
          <a:lstStyle/>
          <a:p>
            <a:r>
              <a:rPr lang="tr-TR" sz="4000" b="1" dirty="0">
                <a:solidFill>
                  <a:srgbClr val="FF4D4D"/>
                </a:solidFill>
                <a:latin typeface="Roboto"/>
                <a:ea typeface="+mn-ea"/>
                <a:cs typeface="+mn-cs"/>
              </a:rPr>
              <a:t>Tavsiye Edilen Kaynaklar</a:t>
            </a:r>
            <a:endParaRPr lang="en-US" sz="4000" b="1" dirty="0">
              <a:solidFill>
                <a:srgbClr val="FF4D4D"/>
              </a:solidFill>
              <a:latin typeface="Roboto"/>
              <a:ea typeface="+mn-ea"/>
              <a:cs typeface="+mn-cs"/>
            </a:endParaRPr>
          </a:p>
        </p:txBody>
      </p:sp>
      <p:pic>
        <p:nvPicPr>
          <p:cNvPr id="3074" name="Picture 2" descr="https://images-na.ssl-images-amazon.com/images/I/51L2X9PkXhL._SX381_BO1,204,203,200_.jpg">
            <a:hlinkClick r:id="rId2"/>
            <a:extLst>
              <a:ext uri="{FF2B5EF4-FFF2-40B4-BE49-F238E27FC236}">
                <a16:creationId xmlns:a16="http://schemas.microsoft.com/office/drawing/2014/main" id="{BB96BA81-6BFA-41E1-8FEE-2C8A933312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563" y="1052512"/>
            <a:ext cx="3648075" cy="4752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Modern Big Data Processing with Hadoop: Expert techniques for architecting end-to-end Big Data solutions to get valuable insights by [Kumar, V Naresh, Shindgikar, Prashant]">
            <a:hlinkClick r:id="rId4"/>
            <a:extLst>
              <a:ext uri="{FF2B5EF4-FFF2-40B4-BE49-F238E27FC236}">
                <a16:creationId xmlns:a16="http://schemas.microsoft.com/office/drawing/2014/main" id="{9D3269D5-9142-4CDF-8E37-D67245336E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5888" y="1042987"/>
            <a:ext cx="3857625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6802652"/>
      </p:ext>
    </p:extLst>
  </p:cSld>
  <p:clrMapOvr>
    <a:masterClrMapping/>
  </p:clrMapOvr>
  <p:transition spd="slow">
    <p:push dir="u"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Unvan 1"/>
          <p:cNvSpPr>
            <a:spLocks noGrp="1"/>
          </p:cNvSpPr>
          <p:nvPr>
            <p:ph type="ctrTitle"/>
          </p:nvPr>
        </p:nvSpPr>
        <p:spPr>
          <a:xfrm>
            <a:off x="2627085" y="304799"/>
            <a:ext cx="6778171" cy="619433"/>
          </a:xfrm>
        </p:spPr>
        <p:txBody>
          <a:bodyPr>
            <a:noAutofit/>
          </a:bodyPr>
          <a:lstStyle/>
          <a:p>
            <a:r>
              <a:rPr lang="tr-TR" sz="4000" b="1" dirty="0">
                <a:solidFill>
                  <a:srgbClr val="FF4D4D"/>
                </a:solidFill>
                <a:latin typeface="Roboto"/>
                <a:ea typeface="+mn-ea"/>
                <a:cs typeface="+mn-cs"/>
              </a:rPr>
              <a:t>Tavsiye Edilen Kaynaklar</a:t>
            </a:r>
            <a:endParaRPr lang="en-US" sz="4000" b="1" dirty="0">
              <a:solidFill>
                <a:srgbClr val="FF4D4D"/>
              </a:solidFill>
              <a:latin typeface="Roboto"/>
              <a:ea typeface="+mn-ea"/>
              <a:cs typeface="+mn-cs"/>
            </a:endParaRPr>
          </a:p>
        </p:txBody>
      </p:sp>
      <p:pic>
        <p:nvPicPr>
          <p:cNvPr id="1026" name="Picture 2">
            <a:hlinkClick r:id="rId2"/>
            <a:extLst>
              <a:ext uri="{FF2B5EF4-FFF2-40B4-BE49-F238E27FC236}">
                <a16:creationId xmlns:a16="http://schemas.microsoft.com/office/drawing/2014/main" id="{CD524956-4EAD-424F-8FC7-617CFB3237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040" y="1042987"/>
            <a:ext cx="3857625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hlinkClick r:id="rId4"/>
            <a:extLst>
              <a:ext uri="{FF2B5EF4-FFF2-40B4-BE49-F238E27FC236}">
                <a16:creationId xmlns:a16="http://schemas.microsoft.com/office/drawing/2014/main" id="{9B178E8B-314B-461E-8262-B8AC4EF6E2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4636" y="1052512"/>
            <a:ext cx="3600450" cy="4752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1088259"/>
      </p:ext>
    </p:extLst>
  </p:cSld>
  <p:clrMapOvr>
    <a:masterClrMapping/>
  </p:clrMapOvr>
  <p:transition spd="slow">
    <p:push dir="u"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Unvan 1"/>
          <p:cNvSpPr>
            <a:spLocks noGrp="1"/>
          </p:cNvSpPr>
          <p:nvPr>
            <p:ph type="ctrTitle"/>
          </p:nvPr>
        </p:nvSpPr>
        <p:spPr>
          <a:xfrm>
            <a:off x="2627085" y="304799"/>
            <a:ext cx="6778171" cy="619433"/>
          </a:xfrm>
        </p:spPr>
        <p:txBody>
          <a:bodyPr>
            <a:noAutofit/>
          </a:bodyPr>
          <a:lstStyle/>
          <a:p>
            <a:r>
              <a:rPr lang="tr-TR" sz="4000" b="1" dirty="0">
                <a:solidFill>
                  <a:srgbClr val="FF4D4D"/>
                </a:solidFill>
                <a:latin typeface="Roboto"/>
                <a:ea typeface="+mn-ea"/>
                <a:cs typeface="+mn-cs"/>
              </a:rPr>
              <a:t>Tavsiye Edilen Kaynaklar</a:t>
            </a:r>
            <a:endParaRPr lang="en-US" sz="4000" b="1" dirty="0">
              <a:solidFill>
                <a:srgbClr val="FF4D4D"/>
              </a:solidFill>
              <a:latin typeface="Roboto"/>
              <a:ea typeface="+mn-ea"/>
              <a:cs typeface="+mn-cs"/>
            </a:endParaRPr>
          </a:p>
        </p:txBody>
      </p:sp>
      <p:pic>
        <p:nvPicPr>
          <p:cNvPr id="5" name="Picture 4">
            <a:hlinkClick r:id="rId2"/>
            <a:extLst>
              <a:ext uri="{FF2B5EF4-FFF2-40B4-BE49-F238E27FC236}">
                <a16:creationId xmlns:a16="http://schemas.microsoft.com/office/drawing/2014/main" id="{8ED3B394-DD5C-4667-80E2-CC886281CB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5756" y="1230310"/>
            <a:ext cx="3629025" cy="4752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hlinkClick r:id="rId4"/>
            <a:extLst>
              <a:ext uri="{FF2B5EF4-FFF2-40B4-BE49-F238E27FC236}">
                <a16:creationId xmlns:a16="http://schemas.microsoft.com/office/drawing/2014/main" id="{C5C1B347-E0A3-4175-8776-A0E17B0F70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9434" y="1230309"/>
            <a:ext cx="3629025" cy="4752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3952059"/>
      </p:ext>
    </p:extLst>
  </p:cSld>
  <p:clrMapOvr>
    <a:masterClrMapping/>
  </p:clrMapOvr>
  <p:transition spd="slow">
    <p:push dir="u"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up 16">
            <a:extLst>
              <a:ext uri="{FF2B5EF4-FFF2-40B4-BE49-F238E27FC236}">
                <a16:creationId xmlns:a16="http://schemas.microsoft.com/office/drawing/2014/main" id="{394649A0-3BC1-40F8-8BE3-2C58BF081BA1}"/>
              </a:ext>
            </a:extLst>
          </p:cNvPr>
          <p:cNvGrpSpPr/>
          <p:nvPr/>
        </p:nvGrpSpPr>
        <p:grpSpPr>
          <a:xfrm>
            <a:off x="1345721" y="1958196"/>
            <a:ext cx="6780362" cy="3614468"/>
            <a:chOff x="1345721" y="1958196"/>
            <a:chExt cx="6780362" cy="3614468"/>
          </a:xfrm>
        </p:grpSpPr>
        <p:sp>
          <p:nvSpPr>
            <p:cNvPr id="4" name="Dikdörtgen 3">
              <a:extLst>
                <a:ext uri="{FF2B5EF4-FFF2-40B4-BE49-F238E27FC236}">
                  <a16:creationId xmlns:a16="http://schemas.microsoft.com/office/drawing/2014/main" id="{DC70E407-987E-415D-8A07-E466DFC794CA}"/>
                </a:ext>
              </a:extLst>
            </p:cNvPr>
            <p:cNvSpPr/>
            <p:nvPr/>
          </p:nvSpPr>
          <p:spPr>
            <a:xfrm>
              <a:off x="1345721" y="1958196"/>
              <a:ext cx="6780362" cy="361446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 dirty="0"/>
            </a:p>
          </p:txBody>
        </p:sp>
        <p:sp>
          <p:nvSpPr>
            <p:cNvPr id="9" name="Metin kutusu 8">
              <a:extLst>
                <a:ext uri="{FF2B5EF4-FFF2-40B4-BE49-F238E27FC236}">
                  <a16:creationId xmlns:a16="http://schemas.microsoft.com/office/drawing/2014/main" id="{329C37C4-EB1A-47FD-9F0F-923E0D4667BF}"/>
                </a:ext>
              </a:extLst>
            </p:cNvPr>
            <p:cNvSpPr txBox="1"/>
            <p:nvPr/>
          </p:nvSpPr>
          <p:spPr>
            <a:xfrm>
              <a:off x="1696528" y="2136475"/>
              <a:ext cx="16562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r-TR" dirty="0"/>
                <a:t>Ana makine</a:t>
              </a:r>
            </a:p>
          </p:txBody>
        </p:sp>
      </p:grpSp>
      <p:sp>
        <p:nvSpPr>
          <p:cNvPr id="16" name="Bulut 15">
            <a:extLst>
              <a:ext uri="{FF2B5EF4-FFF2-40B4-BE49-F238E27FC236}">
                <a16:creationId xmlns:a16="http://schemas.microsoft.com/office/drawing/2014/main" id="{ACBD3ABF-FF5E-4303-995C-344EF2F3C152}"/>
              </a:ext>
            </a:extLst>
          </p:cNvPr>
          <p:cNvSpPr/>
          <p:nvPr/>
        </p:nvSpPr>
        <p:spPr>
          <a:xfrm>
            <a:off x="8647980" y="426174"/>
            <a:ext cx="3315419" cy="2519396"/>
          </a:xfrm>
          <a:prstGeom prst="cloud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İnternet</a:t>
            </a:r>
          </a:p>
        </p:txBody>
      </p:sp>
      <p:sp>
        <p:nvSpPr>
          <p:cNvPr id="5" name="Dikdörtgen 4">
            <a:extLst>
              <a:ext uri="{FF2B5EF4-FFF2-40B4-BE49-F238E27FC236}">
                <a16:creationId xmlns:a16="http://schemas.microsoft.com/office/drawing/2014/main" id="{823F7C86-39E5-4F74-B127-F3332CF21446}"/>
              </a:ext>
            </a:extLst>
          </p:cNvPr>
          <p:cNvSpPr/>
          <p:nvPr/>
        </p:nvSpPr>
        <p:spPr>
          <a:xfrm>
            <a:off x="4931067" y="2505807"/>
            <a:ext cx="2863969" cy="2001328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6" name="Metin kutusu 5">
            <a:extLst>
              <a:ext uri="{FF2B5EF4-FFF2-40B4-BE49-F238E27FC236}">
                <a16:creationId xmlns:a16="http://schemas.microsoft.com/office/drawing/2014/main" id="{9A26B320-83B7-4DB6-8E18-8D64F932D3C8}"/>
              </a:ext>
            </a:extLst>
          </p:cNvPr>
          <p:cNvSpPr txBox="1"/>
          <p:nvPr/>
        </p:nvSpPr>
        <p:spPr>
          <a:xfrm>
            <a:off x="5137198" y="2587692"/>
            <a:ext cx="1656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Sanal makine</a:t>
            </a:r>
          </a:p>
        </p:txBody>
      </p:sp>
      <p:sp>
        <p:nvSpPr>
          <p:cNvPr id="11" name="Metin kutusu 10">
            <a:extLst>
              <a:ext uri="{FF2B5EF4-FFF2-40B4-BE49-F238E27FC236}">
                <a16:creationId xmlns:a16="http://schemas.microsoft.com/office/drawing/2014/main" id="{7C8FA584-2354-47E4-A722-2CF03677ADEE}"/>
              </a:ext>
            </a:extLst>
          </p:cNvPr>
          <p:cNvSpPr txBox="1"/>
          <p:nvPr/>
        </p:nvSpPr>
        <p:spPr>
          <a:xfrm>
            <a:off x="2993366" y="242508"/>
            <a:ext cx="1656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localhost:3000</a:t>
            </a:r>
          </a:p>
        </p:txBody>
      </p:sp>
      <p:sp>
        <p:nvSpPr>
          <p:cNvPr id="12" name="Metin kutusu 11">
            <a:extLst>
              <a:ext uri="{FF2B5EF4-FFF2-40B4-BE49-F238E27FC236}">
                <a16:creationId xmlns:a16="http://schemas.microsoft.com/office/drawing/2014/main" id="{58794AE2-11DC-4004-9F4A-39A6E54E9FEC}"/>
              </a:ext>
            </a:extLst>
          </p:cNvPr>
          <p:cNvSpPr txBox="1"/>
          <p:nvPr/>
        </p:nvSpPr>
        <p:spPr>
          <a:xfrm>
            <a:off x="5106838" y="4042126"/>
            <a:ext cx="1656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Gitea</a:t>
            </a:r>
          </a:p>
        </p:txBody>
      </p:sp>
      <p:sp>
        <p:nvSpPr>
          <p:cNvPr id="13" name="Metin kutusu 12">
            <a:extLst>
              <a:ext uri="{FF2B5EF4-FFF2-40B4-BE49-F238E27FC236}">
                <a16:creationId xmlns:a16="http://schemas.microsoft.com/office/drawing/2014/main" id="{1CAAFEC5-A187-451D-954C-327E3AAD039B}"/>
              </a:ext>
            </a:extLst>
          </p:cNvPr>
          <p:cNvSpPr txBox="1"/>
          <p:nvPr/>
        </p:nvSpPr>
        <p:spPr>
          <a:xfrm>
            <a:off x="5106838" y="3707452"/>
            <a:ext cx="1656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err="1"/>
              <a:t>Jenkins</a:t>
            </a:r>
            <a:endParaRPr lang="tr-TR" dirty="0"/>
          </a:p>
        </p:txBody>
      </p:sp>
      <p:sp>
        <p:nvSpPr>
          <p:cNvPr id="7" name="Dikdörtgen 6">
            <a:extLst>
              <a:ext uri="{FF2B5EF4-FFF2-40B4-BE49-F238E27FC236}">
                <a16:creationId xmlns:a16="http://schemas.microsoft.com/office/drawing/2014/main" id="{A843631B-FE87-49AA-9AEC-AAC65AD050C8}"/>
              </a:ext>
            </a:extLst>
          </p:cNvPr>
          <p:cNvSpPr/>
          <p:nvPr/>
        </p:nvSpPr>
        <p:spPr>
          <a:xfrm>
            <a:off x="4735902" y="3244333"/>
            <a:ext cx="1017918" cy="26916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200" dirty="0"/>
              <a:t>13000:3000</a:t>
            </a:r>
          </a:p>
        </p:txBody>
      </p:sp>
      <p:sp>
        <p:nvSpPr>
          <p:cNvPr id="2" name="Dikdörtgen 1">
            <a:extLst>
              <a:ext uri="{FF2B5EF4-FFF2-40B4-BE49-F238E27FC236}">
                <a16:creationId xmlns:a16="http://schemas.microsoft.com/office/drawing/2014/main" id="{90291E1A-26D6-47B6-9170-CBD57C1B1300}"/>
              </a:ext>
            </a:extLst>
          </p:cNvPr>
          <p:cNvSpPr/>
          <p:nvPr/>
        </p:nvSpPr>
        <p:spPr>
          <a:xfrm>
            <a:off x="6318849" y="3514062"/>
            <a:ext cx="1492370" cy="88323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4" name="Metin kutusu 13">
            <a:extLst>
              <a:ext uri="{FF2B5EF4-FFF2-40B4-BE49-F238E27FC236}">
                <a16:creationId xmlns:a16="http://schemas.microsoft.com/office/drawing/2014/main" id="{B71DE918-9E8E-4144-8525-5AB1DC4FC3F4}"/>
              </a:ext>
            </a:extLst>
          </p:cNvPr>
          <p:cNvSpPr txBox="1"/>
          <p:nvPr/>
        </p:nvSpPr>
        <p:spPr>
          <a:xfrm>
            <a:off x="6573328" y="3654195"/>
            <a:ext cx="947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Docker</a:t>
            </a:r>
          </a:p>
        </p:txBody>
      </p:sp>
      <p:sp>
        <p:nvSpPr>
          <p:cNvPr id="15" name="Dikdörtgen 14">
            <a:extLst>
              <a:ext uri="{FF2B5EF4-FFF2-40B4-BE49-F238E27FC236}">
                <a16:creationId xmlns:a16="http://schemas.microsoft.com/office/drawing/2014/main" id="{4B038B7A-6760-4ED0-822C-BB1B2696B935}"/>
              </a:ext>
            </a:extLst>
          </p:cNvPr>
          <p:cNvSpPr/>
          <p:nvPr/>
        </p:nvSpPr>
        <p:spPr>
          <a:xfrm>
            <a:off x="6064370" y="3802146"/>
            <a:ext cx="508958" cy="18466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200" dirty="0"/>
              <a:t>8123</a:t>
            </a:r>
          </a:p>
        </p:txBody>
      </p:sp>
      <p:cxnSp>
        <p:nvCxnSpPr>
          <p:cNvPr id="8" name="Bağlayıcı: Dirsek 7">
            <a:extLst>
              <a:ext uri="{FF2B5EF4-FFF2-40B4-BE49-F238E27FC236}">
                <a16:creationId xmlns:a16="http://schemas.microsoft.com/office/drawing/2014/main" id="{64F9FF83-EB73-4051-8212-DFB6698880BC}"/>
              </a:ext>
            </a:extLst>
          </p:cNvPr>
          <p:cNvCxnSpPr>
            <a:stCxn id="4" idx="1"/>
          </p:cNvCxnSpPr>
          <p:nvPr/>
        </p:nvCxnSpPr>
        <p:spPr>
          <a:xfrm rot="10800000" flipH="1">
            <a:off x="1345720" y="1285336"/>
            <a:ext cx="7599871" cy="2480094"/>
          </a:xfrm>
          <a:prstGeom prst="bentConnector3">
            <a:avLst>
              <a:gd name="adj1" fmla="val -3008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026" name="Picture 2" descr="Google Chrome Logo PNG Images Transparent Background Download Logos PNG  Logo Chrome Picture 15 (6) - Wi… | Google chrome logo, Chrome web, Google  chrome web browser">
            <a:extLst>
              <a:ext uri="{FF2B5EF4-FFF2-40B4-BE49-F238E27FC236}">
                <a16:creationId xmlns:a16="http://schemas.microsoft.com/office/drawing/2014/main" id="{5F87793A-83D4-43D5-8684-3B40558D7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6438" y="2730647"/>
            <a:ext cx="1043828" cy="1043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wnload logo microsoft word vector svg eps png psd ai - el fonts vectors">
            <a:extLst>
              <a:ext uri="{FF2B5EF4-FFF2-40B4-BE49-F238E27FC236}">
                <a16:creationId xmlns:a16="http://schemas.microsoft.com/office/drawing/2014/main" id="{A9D72AEA-A949-4FE1-AB59-843797ED61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6438" y="4023528"/>
            <a:ext cx="1238993" cy="1209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Dikdörtgen 17">
            <a:extLst>
              <a:ext uri="{FF2B5EF4-FFF2-40B4-BE49-F238E27FC236}">
                <a16:creationId xmlns:a16="http://schemas.microsoft.com/office/drawing/2014/main" id="{07F8194E-F2F4-4BDF-9921-2D2BF0EE2CFB}"/>
              </a:ext>
            </a:extLst>
          </p:cNvPr>
          <p:cNvSpPr/>
          <p:nvPr/>
        </p:nvSpPr>
        <p:spPr>
          <a:xfrm>
            <a:off x="6535043" y="2550795"/>
            <a:ext cx="1138687" cy="3616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/>
              <a:t>SB</a:t>
            </a:r>
          </a:p>
        </p:txBody>
      </p:sp>
      <p:sp>
        <p:nvSpPr>
          <p:cNvPr id="21" name="Dikdörtgen 20">
            <a:extLst>
              <a:ext uri="{FF2B5EF4-FFF2-40B4-BE49-F238E27FC236}">
                <a16:creationId xmlns:a16="http://schemas.microsoft.com/office/drawing/2014/main" id="{3B35FEE2-249C-4C3B-B4DD-92C12B1B85EF}"/>
              </a:ext>
            </a:extLst>
          </p:cNvPr>
          <p:cNvSpPr/>
          <p:nvPr/>
        </p:nvSpPr>
        <p:spPr>
          <a:xfrm>
            <a:off x="4706245" y="2853237"/>
            <a:ext cx="508958" cy="18466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200" dirty="0"/>
              <a:t>22</a:t>
            </a:r>
          </a:p>
        </p:txBody>
      </p:sp>
      <p:sp>
        <p:nvSpPr>
          <p:cNvPr id="22" name="Dikdörtgen 21">
            <a:extLst>
              <a:ext uri="{FF2B5EF4-FFF2-40B4-BE49-F238E27FC236}">
                <a16:creationId xmlns:a16="http://schemas.microsoft.com/office/drawing/2014/main" id="{2BFEAC89-96EB-4540-9864-E8675CF0A33F}"/>
              </a:ext>
            </a:extLst>
          </p:cNvPr>
          <p:cNvSpPr/>
          <p:nvPr/>
        </p:nvSpPr>
        <p:spPr>
          <a:xfrm>
            <a:off x="6560121" y="3007767"/>
            <a:ext cx="1138687" cy="3616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/>
              <a:t>KD</a:t>
            </a:r>
          </a:p>
        </p:txBody>
      </p:sp>
    </p:spTree>
    <p:extLst>
      <p:ext uri="{BB962C8B-B14F-4D97-AF65-F5344CB8AC3E}">
        <p14:creationId xmlns:p14="http://schemas.microsoft.com/office/powerpoint/2010/main" val="234857720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5" grpId="0" animBg="1"/>
      <p:bldP spid="6" grpId="0"/>
      <p:bldP spid="12" grpId="0"/>
      <p:bldP spid="13" grpId="0"/>
      <p:bldP spid="7" grpId="0" animBg="1"/>
      <p:bldP spid="2" grpId="0" animBg="1"/>
      <p:bldP spid="14" grpId="0"/>
      <p:bldP spid="15" grpId="0" animBg="1"/>
      <p:bldP spid="21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ulut 15">
            <a:extLst>
              <a:ext uri="{FF2B5EF4-FFF2-40B4-BE49-F238E27FC236}">
                <a16:creationId xmlns:a16="http://schemas.microsoft.com/office/drawing/2014/main" id="{ACBD3ABF-FF5E-4303-995C-344EF2F3C152}"/>
              </a:ext>
            </a:extLst>
          </p:cNvPr>
          <p:cNvSpPr/>
          <p:nvPr/>
        </p:nvSpPr>
        <p:spPr>
          <a:xfrm>
            <a:off x="8647980" y="426174"/>
            <a:ext cx="3315419" cy="2519396"/>
          </a:xfrm>
          <a:prstGeom prst="cloud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İnternet</a:t>
            </a:r>
          </a:p>
        </p:txBody>
      </p:sp>
      <p:grpSp>
        <p:nvGrpSpPr>
          <p:cNvPr id="23" name="Grup 22">
            <a:extLst>
              <a:ext uri="{FF2B5EF4-FFF2-40B4-BE49-F238E27FC236}">
                <a16:creationId xmlns:a16="http://schemas.microsoft.com/office/drawing/2014/main" id="{5A6E3C8F-4623-47AF-A33C-5538690710F9}"/>
              </a:ext>
            </a:extLst>
          </p:cNvPr>
          <p:cNvGrpSpPr/>
          <p:nvPr/>
        </p:nvGrpSpPr>
        <p:grpSpPr>
          <a:xfrm>
            <a:off x="691116" y="1958195"/>
            <a:ext cx="7857461" cy="4315013"/>
            <a:chOff x="1345721" y="1958196"/>
            <a:chExt cx="6780362" cy="3614468"/>
          </a:xfrm>
        </p:grpSpPr>
        <p:sp>
          <p:nvSpPr>
            <p:cNvPr id="24" name="Dikdörtgen 23">
              <a:extLst>
                <a:ext uri="{FF2B5EF4-FFF2-40B4-BE49-F238E27FC236}">
                  <a16:creationId xmlns:a16="http://schemas.microsoft.com/office/drawing/2014/main" id="{FBD14C21-B20A-4B3D-8896-B3D044590FF1}"/>
                </a:ext>
              </a:extLst>
            </p:cNvPr>
            <p:cNvSpPr/>
            <p:nvPr/>
          </p:nvSpPr>
          <p:spPr>
            <a:xfrm>
              <a:off x="1345721" y="1958196"/>
              <a:ext cx="6780362" cy="361446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 dirty="0"/>
            </a:p>
          </p:txBody>
        </p:sp>
        <p:sp>
          <p:nvSpPr>
            <p:cNvPr id="25" name="Metin kutusu 24">
              <a:extLst>
                <a:ext uri="{FF2B5EF4-FFF2-40B4-BE49-F238E27FC236}">
                  <a16:creationId xmlns:a16="http://schemas.microsoft.com/office/drawing/2014/main" id="{95BD6A3F-75D7-4F60-999F-264D0C797169}"/>
                </a:ext>
              </a:extLst>
            </p:cNvPr>
            <p:cNvSpPr txBox="1"/>
            <p:nvPr/>
          </p:nvSpPr>
          <p:spPr>
            <a:xfrm>
              <a:off x="1696528" y="2136475"/>
              <a:ext cx="16562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r-TR" dirty="0"/>
                <a:t>Ana makine</a:t>
              </a:r>
            </a:p>
          </p:txBody>
        </p:sp>
      </p:grpSp>
      <p:cxnSp>
        <p:nvCxnSpPr>
          <p:cNvPr id="26" name="Bağlayıcı: Dirsek 25">
            <a:extLst>
              <a:ext uri="{FF2B5EF4-FFF2-40B4-BE49-F238E27FC236}">
                <a16:creationId xmlns:a16="http://schemas.microsoft.com/office/drawing/2014/main" id="{E981FB9A-EF1C-44D8-B05D-DCF224ABA385}"/>
              </a:ext>
            </a:extLst>
          </p:cNvPr>
          <p:cNvCxnSpPr>
            <a:cxnSpLocks/>
            <a:endCxn id="16" idx="2"/>
          </p:cNvCxnSpPr>
          <p:nvPr/>
        </p:nvCxnSpPr>
        <p:spPr>
          <a:xfrm flipV="1">
            <a:off x="691116" y="1685872"/>
            <a:ext cx="7967148" cy="1945660"/>
          </a:xfrm>
          <a:prstGeom prst="bentConnector3">
            <a:avLst>
              <a:gd name="adj1" fmla="val -4316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27" name="Picture 2" descr="Google Chrome Logo PNG Images Transparent Background Download Logos PNG  Logo Chrome Picture 15 (6) - Wi… | Google chrome logo, Chrome web, Google  chrome web browser">
            <a:extLst>
              <a:ext uri="{FF2B5EF4-FFF2-40B4-BE49-F238E27FC236}">
                <a16:creationId xmlns:a16="http://schemas.microsoft.com/office/drawing/2014/main" id="{2B577C90-C343-44C4-AAFE-EE96EC5767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651" y="2896786"/>
            <a:ext cx="1043828" cy="1043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 descr="download logo microsoft word vector svg eps png psd ai - el fonts vectors">
            <a:extLst>
              <a:ext uri="{FF2B5EF4-FFF2-40B4-BE49-F238E27FC236}">
                <a16:creationId xmlns:a16="http://schemas.microsoft.com/office/drawing/2014/main" id="{BE292B87-8DC9-4B0F-AAD4-E0CF60B484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651" y="4189667"/>
            <a:ext cx="1238993" cy="1209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Dikdörtgen 28">
            <a:extLst>
              <a:ext uri="{FF2B5EF4-FFF2-40B4-BE49-F238E27FC236}">
                <a16:creationId xmlns:a16="http://schemas.microsoft.com/office/drawing/2014/main" id="{5EE734EA-5FE4-4C98-8B2D-A7F852D76A1A}"/>
              </a:ext>
            </a:extLst>
          </p:cNvPr>
          <p:cNvSpPr/>
          <p:nvPr/>
        </p:nvSpPr>
        <p:spPr>
          <a:xfrm>
            <a:off x="4848448" y="2786349"/>
            <a:ext cx="3339994" cy="329547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0" name="Akış Çizelgesi: Manyetik Disk 9">
            <a:extLst>
              <a:ext uri="{FF2B5EF4-FFF2-40B4-BE49-F238E27FC236}">
                <a16:creationId xmlns:a16="http://schemas.microsoft.com/office/drawing/2014/main" id="{3026EF60-DB92-480C-8093-F546FE7089FE}"/>
              </a:ext>
            </a:extLst>
          </p:cNvPr>
          <p:cNvSpPr/>
          <p:nvPr/>
        </p:nvSpPr>
        <p:spPr>
          <a:xfrm>
            <a:off x="861237" y="5528930"/>
            <a:ext cx="7327205" cy="744276"/>
          </a:xfrm>
          <a:prstGeom prst="flowChartMagneticDisk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Dikdörtgen 31">
            <a:extLst>
              <a:ext uri="{FF2B5EF4-FFF2-40B4-BE49-F238E27FC236}">
                <a16:creationId xmlns:a16="http://schemas.microsoft.com/office/drawing/2014/main" id="{26A941DD-4CDC-4888-8543-E52C8472F952}"/>
              </a:ext>
            </a:extLst>
          </p:cNvPr>
          <p:cNvSpPr/>
          <p:nvPr/>
        </p:nvSpPr>
        <p:spPr>
          <a:xfrm>
            <a:off x="6518445" y="2945570"/>
            <a:ext cx="1552521" cy="3616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/>
              <a:t>YILDIZ KAHVE</a:t>
            </a:r>
          </a:p>
        </p:txBody>
      </p:sp>
      <p:sp>
        <p:nvSpPr>
          <p:cNvPr id="33" name="Metin kutusu 32">
            <a:extLst>
              <a:ext uri="{FF2B5EF4-FFF2-40B4-BE49-F238E27FC236}">
                <a16:creationId xmlns:a16="http://schemas.microsoft.com/office/drawing/2014/main" id="{00E806E7-F5EA-469B-8ABF-4DE81AC3C5E3}"/>
              </a:ext>
            </a:extLst>
          </p:cNvPr>
          <p:cNvSpPr txBox="1"/>
          <p:nvPr/>
        </p:nvSpPr>
        <p:spPr>
          <a:xfrm>
            <a:off x="3481972" y="2034587"/>
            <a:ext cx="1366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127.0.0.1:56</a:t>
            </a:r>
          </a:p>
        </p:txBody>
      </p:sp>
      <p:sp>
        <p:nvSpPr>
          <p:cNvPr id="34" name="Metin kutusu 33">
            <a:extLst>
              <a:ext uri="{FF2B5EF4-FFF2-40B4-BE49-F238E27FC236}">
                <a16:creationId xmlns:a16="http://schemas.microsoft.com/office/drawing/2014/main" id="{DE593492-91BC-491F-AEE7-051C9D010F74}"/>
              </a:ext>
            </a:extLst>
          </p:cNvPr>
          <p:cNvSpPr txBox="1"/>
          <p:nvPr/>
        </p:nvSpPr>
        <p:spPr>
          <a:xfrm>
            <a:off x="6716754" y="3279930"/>
            <a:ext cx="481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55</a:t>
            </a:r>
          </a:p>
        </p:txBody>
      </p:sp>
      <p:sp>
        <p:nvSpPr>
          <p:cNvPr id="35" name="Dikdörtgen 34">
            <a:extLst>
              <a:ext uri="{FF2B5EF4-FFF2-40B4-BE49-F238E27FC236}">
                <a16:creationId xmlns:a16="http://schemas.microsoft.com/office/drawing/2014/main" id="{2DD607EF-CA58-4204-9924-64A5BEECEB68}"/>
              </a:ext>
            </a:extLst>
          </p:cNvPr>
          <p:cNvSpPr/>
          <p:nvPr/>
        </p:nvSpPr>
        <p:spPr>
          <a:xfrm>
            <a:off x="4619846" y="4579678"/>
            <a:ext cx="508958" cy="18466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200" dirty="0"/>
              <a:t>3000</a:t>
            </a:r>
          </a:p>
        </p:txBody>
      </p:sp>
      <p:cxnSp>
        <p:nvCxnSpPr>
          <p:cNvPr id="31" name="Düz Ok Bağlayıcısı 30">
            <a:extLst>
              <a:ext uri="{FF2B5EF4-FFF2-40B4-BE49-F238E27FC236}">
                <a16:creationId xmlns:a16="http://schemas.microsoft.com/office/drawing/2014/main" id="{619E67CB-62F7-426A-BA10-86E6BAEEDBF7}"/>
              </a:ext>
            </a:extLst>
          </p:cNvPr>
          <p:cNvCxnSpPr>
            <a:cxnSpLocks/>
            <a:stCxn id="35" idx="3"/>
            <a:endCxn id="38" idx="1"/>
          </p:cNvCxnSpPr>
          <p:nvPr/>
        </p:nvCxnSpPr>
        <p:spPr>
          <a:xfrm flipV="1">
            <a:off x="5128804" y="4011506"/>
            <a:ext cx="1485226" cy="6605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Dikdörtgen 37">
            <a:extLst>
              <a:ext uri="{FF2B5EF4-FFF2-40B4-BE49-F238E27FC236}">
                <a16:creationId xmlns:a16="http://schemas.microsoft.com/office/drawing/2014/main" id="{ADC90359-EF30-4C3B-83DC-A52328A67D5C}"/>
              </a:ext>
            </a:extLst>
          </p:cNvPr>
          <p:cNvSpPr/>
          <p:nvPr/>
        </p:nvSpPr>
        <p:spPr>
          <a:xfrm>
            <a:off x="6614030" y="3830658"/>
            <a:ext cx="1552521" cy="3616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/>
              <a:t>GÜZEL KAHVE</a:t>
            </a:r>
          </a:p>
        </p:txBody>
      </p:sp>
      <p:sp>
        <p:nvSpPr>
          <p:cNvPr id="39" name="Metin kutusu 38">
            <a:extLst>
              <a:ext uri="{FF2B5EF4-FFF2-40B4-BE49-F238E27FC236}">
                <a16:creationId xmlns:a16="http://schemas.microsoft.com/office/drawing/2014/main" id="{FC97E01F-D6C0-49F0-BB01-7AAC6AC4F2AE}"/>
              </a:ext>
            </a:extLst>
          </p:cNvPr>
          <p:cNvSpPr txBox="1"/>
          <p:nvPr/>
        </p:nvSpPr>
        <p:spPr>
          <a:xfrm>
            <a:off x="6859371" y="4248154"/>
            <a:ext cx="481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56</a:t>
            </a:r>
          </a:p>
        </p:txBody>
      </p:sp>
      <p:sp>
        <p:nvSpPr>
          <p:cNvPr id="41" name="Dikdörtgen 40">
            <a:extLst>
              <a:ext uri="{FF2B5EF4-FFF2-40B4-BE49-F238E27FC236}">
                <a16:creationId xmlns:a16="http://schemas.microsoft.com/office/drawing/2014/main" id="{1E261D83-BE44-4CB3-B2D4-BF9D3A3B30CC}"/>
              </a:ext>
            </a:extLst>
          </p:cNvPr>
          <p:cNvSpPr/>
          <p:nvPr/>
        </p:nvSpPr>
        <p:spPr>
          <a:xfrm>
            <a:off x="6323855" y="5097143"/>
            <a:ext cx="1552521" cy="3616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/>
              <a:t>GITEA KAHVE</a:t>
            </a:r>
          </a:p>
        </p:txBody>
      </p:sp>
      <p:sp>
        <p:nvSpPr>
          <p:cNvPr id="43" name="Metin kutusu 42">
            <a:extLst>
              <a:ext uri="{FF2B5EF4-FFF2-40B4-BE49-F238E27FC236}">
                <a16:creationId xmlns:a16="http://schemas.microsoft.com/office/drawing/2014/main" id="{E1148433-90F8-4C42-B348-F1087E4D0C97}"/>
              </a:ext>
            </a:extLst>
          </p:cNvPr>
          <p:cNvSpPr txBox="1"/>
          <p:nvPr/>
        </p:nvSpPr>
        <p:spPr>
          <a:xfrm>
            <a:off x="6813217" y="4746795"/>
            <a:ext cx="827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3000</a:t>
            </a:r>
          </a:p>
        </p:txBody>
      </p:sp>
    </p:spTree>
    <p:extLst>
      <p:ext uri="{BB962C8B-B14F-4D97-AF65-F5344CB8AC3E}">
        <p14:creationId xmlns:p14="http://schemas.microsoft.com/office/powerpoint/2010/main" val="215883099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9" grpId="0" animBg="1"/>
      <p:bldP spid="35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Unvan 1">
            <a:extLst>
              <a:ext uri="{FF2B5EF4-FFF2-40B4-BE49-F238E27FC236}">
                <a16:creationId xmlns:a16="http://schemas.microsoft.com/office/drawing/2014/main" id="{754C0965-1266-4286-810F-3B406D2D6D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69985" y="2793999"/>
            <a:ext cx="6778171" cy="876301"/>
          </a:xfrm>
        </p:spPr>
        <p:txBody>
          <a:bodyPr>
            <a:noAutofit/>
          </a:bodyPr>
          <a:lstStyle/>
          <a:p>
            <a:r>
              <a:rPr lang="tr-TR" sz="4800" b="1" dirty="0">
                <a:solidFill>
                  <a:srgbClr val="FF4D4D"/>
                </a:solidFill>
                <a:latin typeface="Roboto"/>
                <a:ea typeface="+mn-ea"/>
                <a:cs typeface="+mn-cs"/>
              </a:rPr>
              <a:t>TANIŞMA</a:t>
            </a:r>
            <a:endParaRPr lang="en-US" sz="4800" b="1" dirty="0">
              <a:solidFill>
                <a:srgbClr val="FF4D4D"/>
              </a:solidFill>
              <a:latin typeface="Robot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30189767"/>
      </p:ext>
    </p:extLst>
  </p:cSld>
  <p:clrMapOvr>
    <a:masterClrMapping/>
  </p:clrMapOvr>
  <p:transition spd="slow">
    <p:push dir="u"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Unvan 1">
            <a:extLst>
              <a:ext uri="{FF2B5EF4-FFF2-40B4-BE49-F238E27FC236}">
                <a16:creationId xmlns:a16="http://schemas.microsoft.com/office/drawing/2014/main" id="{754C0965-1266-4286-810F-3B406D2D6D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69985" y="2793999"/>
            <a:ext cx="6778171" cy="876301"/>
          </a:xfrm>
        </p:spPr>
        <p:txBody>
          <a:bodyPr>
            <a:noAutofit/>
          </a:bodyPr>
          <a:lstStyle/>
          <a:p>
            <a:r>
              <a:rPr lang="tr-TR" sz="4800" b="1" dirty="0">
                <a:solidFill>
                  <a:srgbClr val="FF4D4D"/>
                </a:solidFill>
                <a:latin typeface="Roboto"/>
                <a:ea typeface="+mn-ea"/>
                <a:cs typeface="+mn-cs"/>
              </a:rPr>
              <a:t>GRUPLAR</a:t>
            </a:r>
            <a:endParaRPr lang="en-US" sz="4800" b="1" dirty="0">
              <a:solidFill>
                <a:srgbClr val="FF4D4D"/>
              </a:solidFill>
              <a:latin typeface="Robot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9747097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>
            <a:hlinkClick r:id="rId2"/>
            <a:extLst>
              <a:ext uri="{FF2B5EF4-FFF2-40B4-BE49-F238E27FC236}">
                <a16:creationId xmlns:a16="http://schemas.microsoft.com/office/drawing/2014/main" id="{2479156D-F1A5-4903-A4E4-13AC1981F2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891" y="190624"/>
            <a:ext cx="7944959" cy="6239746"/>
          </a:xfrm>
          <a:prstGeom prst="rect">
            <a:avLst/>
          </a:prstGeom>
        </p:spPr>
      </p:pic>
      <p:sp>
        <p:nvSpPr>
          <p:cNvPr id="12" name="Metin kutusu 11">
            <a:extLst>
              <a:ext uri="{FF2B5EF4-FFF2-40B4-BE49-F238E27FC236}">
                <a16:creationId xmlns:a16="http://schemas.microsoft.com/office/drawing/2014/main" id="{6631BC81-0A0E-4870-B767-05F5455F0158}"/>
              </a:ext>
            </a:extLst>
          </p:cNvPr>
          <p:cNvSpPr txBox="1"/>
          <p:nvPr/>
        </p:nvSpPr>
        <p:spPr>
          <a:xfrm>
            <a:off x="5510784" y="6430370"/>
            <a:ext cx="67787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https://dev.to/seattledataguy/why-you-should-become-a-data-engineer-and-not-a-data-scientist-2kho</a:t>
            </a:r>
          </a:p>
        </p:txBody>
      </p:sp>
      <p:sp>
        <p:nvSpPr>
          <p:cNvPr id="5" name="Metin kutusu 4">
            <a:extLst>
              <a:ext uri="{FF2B5EF4-FFF2-40B4-BE49-F238E27FC236}">
                <a16:creationId xmlns:a16="http://schemas.microsoft.com/office/drawing/2014/main" id="{C10D7D00-112E-4339-864E-9EE5B1C3384B}"/>
              </a:ext>
            </a:extLst>
          </p:cNvPr>
          <p:cNvSpPr txBox="1"/>
          <p:nvPr/>
        </p:nvSpPr>
        <p:spPr>
          <a:xfrm>
            <a:off x="7287259" y="3625070"/>
            <a:ext cx="3787140" cy="107721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  <a:latin typeface="Chromatica" panose="00000500000000000000" pitchFamily="50" charset="-94"/>
              </a:rPr>
              <a:t>Data science has been overhyped</a:t>
            </a:r>
          </a:p>
        </p:txBody>
      </p:sp>
    </p:spTree>
    <p:extLst>
      <p:ext uri="{BB962C8B-B14F-4D97-AF65-F5344CB8AC3E}">
        <p14:creationId xmlns:p14="http://schemas.microsoft.com/office/powerpoint/2010/main" val="64707808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etin kutusu 3">
            <a:extLst>
              <a:ext uri="{FF2B5EF4-FFF2-40B4-BE49-F238E27FC236}">
                <a16:creationId xmlns:a16="http://schemas.microsoft.com/office/drawing/2014/main" id="{67AC4BF8-A9B3-42A1-B857-A75158AA289D}"/>
              </a:ext>
            </a:extLst>
          </p:cNvPr>
          <p:cNvSpPr txBox="1"/>
          <p:nvPr/>
        </p:nvSpPr>
        <p:spPr>
          <a:xfrm>
            <a:off x="1309837" y="1896966"/>
            <a:ext cx="941705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4400" b="1" dirty="0">
                <a:solidFill>
                  <a:srgbClr val="000000"/>
                </a:solidFill>
                <a:latin typeface="Roboto"/>
              </a:rPr>
              <a:t>Data Engineer</a:t>
            </a:r>
            <a:r>
              <a:rPr lang="en-US" sz="4400" b="1" dirty="0">
                <a:solidFill>
                  <a:srgbClr val="000000"/>
                </a:solidFill>
                <a:latin typeface="Roboto"/>
              </a:rPr>
              <a:t> </a:t>
            </a:r>
            <a:r>
              <a:rPr lang="en-US" sz="4400" b="1" dirty="0" err="1">
                <a:solidFill>
                  <a:srgbClr val="000000"/>
                </a:solidFill>
                <a:latin typeface="Roboto"/>
              </a:rPr>
              <a:t>Bootcam</a:t>
            </a:r>
            <a:r>
              <a:rPr lang="tr-TR" sz="4400" b="1" dirty="0">
                <a:solidFill>
                  <a:srgbClr val="000000"/>
                </a:solidFill>
                <a:latin typeface="Roboto"/>
              </a:rPr>
              <a:t>p-7</a:t>
            </a:r>
          </a:p>
          <a:p>
            <a:pPr algn="ctr"/>
            <a:r>
              <a:rPr lang="tr-TR" sz="4400" b="1" dirty="0">
                <a:solidFill>
                  <a:srgbClr val="000000"/>
                </a:solidFill>
                <a:latin typeface="Roboto"/>
              </a:rPr>
              <a:t>Final Projeleri</a:t>
            </a:r>
          </a:p>
          <a:p>
            <a:pPr algn="ctr"/>
            <a:r>
              <a:rPr lang="tr-TR" sz="4400" b="1" dirty="0">
                <a:solidFill>
                  <a:srgbClr val="000000"/>
                </a:solidFill>
                <a:latin typeface="Roboto"/>
              </a:rPr>
              <a:t>1-2 Nisan 2023</a:t>
            </a: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18C8EE5C-B6CE-4A7D-9A0D-118CC17575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1523" y="4108141"/>
            <a:ext cx="2606615" cy="2606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2036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86321C8-E55C-4946-9F70-35336026F2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7086" y="376685"/>
            <a:ext cx="5037827" cy="6297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043426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Metin kutusu 11">
            <a:extLst>
              <a:ext uri="{FF2B5EF4-FFF2-40B4-BE49-F238E27FC236}">
                <a16:creationId xmlns:a16="http://schemas.microsoft.com/office/drawing/2014/main" id="{6631BC81-0A0E-4870-B767-05F5455F0158}"/>
              </a:ext>
            </a:extLst>
          </p:cNvPr>
          <p:cNvSpPr txBox="1"/>
          <p:nvPr/>
        </p:nvSpPr>
        <p:spPr>
          <a:xfrm>
            <a:off x="9090746" y="6292347"/>
            <a:ext cx="291722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1200" dirty="0"/>
              <a:t>Fundamentals of Data </a:t>
            </a:r>
            <a:r>
              <a:rPr lang="tr-TR" sz="1200" dirty="0" err="1"/>
              <a:t>Engineering</a:t>
            </a:r>
            <a:r>
              <a:rPr lang="tr-TR" sz="1200" dirty="0"/>
              <a:t>, </a:t>
            </a:r>
            <a:r>
              <a:rPr lang="tr-TR" sz="1200" dirty="0" err="1"/>
              <a:t>O’Reilly</a:t>
            </a:r>
            <a:endParaRPr lang="en-US" sz="1200" dirty="0"/>
          </a:p>
        </p:txBody>
      </p:sp>
      <p:sp>
        <p:nvSpPr>
          <p:cNvPr id="5" name="Metin kutusu 4">
            <a:extLst>
              <a:ext uri="{FF2B5EF4-FFF2-40B4-BE49-F238E27FC236}">
                <a16:creationId xmlns:a16="http://schemas.microsoft.com/office/drawing/2014/main" id="{80372B98-7987-4086-956D-E9DE96717FB3}"/>
              </a:ext>
            </a:extLst>
          </p:cNvPr>
          <p:cNvSpPr txBox="1"/>
          <p:nvPr/>
        </p:nvSpPr>
        <p:spPr>
          <a:xfrm>
            <a:off x="2322661" y="905515"/>
            <a:ext cx="722677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Chromatica" panose="00000500000000000000" pitchFamily="50" charset="-94"/>
              </a:rPr>
              <a:t>Veri </a:t>
            </a:r>
            <a:r>
              <a:rPr lang="tr-TR" sz="2400" dirty="0">
                <a:latin typeface="Chromatica" panose="00000500000000000000" pitchFamily="50" charset="-94"/>
              </a:rPr>
              <a:t>biliminin</a:t>
            </a:r>
            <a:r>
              <a:rPr lang="en-US" sz="2400" dirty="0">
                <a:latin typeface="Chromatica" panose="00000500000000000000" pitchFamily="50" charset="-94"/>
              </a:rPr>
              <a:t> </a:t>
            </a:r>
            <a:r>
              <a:rPr lang="tr-TR" sz="2400" dirty="0">
                <a:latin typeface="Chromatica" panose="00000500000000000000" pitchFamily="50" charset="-94"/>
              </a:rPr>
              <a:t>yükselişiyle</a:t>
            </a:r>
            <a:r>
              <a:rPr lang="en-US" sz="2400" dirty="0">
                <a:latin typeface="Chromatica" panose="00000500000000000000" pitchFamily="50" charset="-94"/>
              </a:rPr>
              <a:t> </a:t>
            </a:r>
            <a:r>
              <a:rPr lang="tr-TR" sz="2400" dirty="0">
                <a:latin typeface="Chromatica" panose="00000500000000000000" pitchFamily="50" charset="-94"/>
              </a:rPr>
              <a:t>beraber şirketler;</a:t>
            </a:r>
            <a:r>
              <a:rPr lang="en-US" sz="2400" dirty="0">
                <a:latin typeface="Chromatica" panose="00000500000000000000" pitchFamily="50" charset="-94"/>
              </a:rPr>
              <a:t> </a:t>
            </a:r>
            <a:r>
              <a:rPr lang="tr-TR" sz="2400" dirty="0">
                <a:latin typeface="Chromatica" panose="00000500000000000000" pitchFamily="50" charset="-94"/>
              </a:rPr>
              <a:t>büyük fırsatları yakalamayı umarak veri bilimi yeteneğine cömertçe</a:t>
            </a:r>
            <a:r>
              <a:rPr lang="en-US" sz="2400" dirty="0">
                <a:latin typeface="Chromatica" panose="00000500000000000000" pitchFamily="50" charset="-94"/>
              </a:rPr>
              <a:t> </a:t>
            </a:r>
            <a:r>
              <a:rPr lang="tr-TR" sz="2400" dirty="0">
                <a:latin typeface="Chromatica" panose="00000500000000000000" pitchFamily="50" charset="-94"/>
              </a:rPr>
              <a:t>para harcadı</a:t>
            </a:r>
            <a:r>
              <a:rPr lang="en-US" sz="2400" dirty="0">
                <a:latin typeface="Chromatica" panose="00000500000000000000" pitchFamily="50" charset="-94"/>
              </a:rPr>
              <a:t>.</a:t>
            </a:r>
          </a:p>
        </p:txBody>
      </p:sp>
      <p:sp>
        <p:nvSpPr>
          <p:cNvPr id="7" name="Metin kutusu 6">
            <a:extLst>
              <a:ext uri="{FF2B5EF4-FFF2-40B4-BE49-F238E27FC236}">
                <a16:creationId xmlns:a16="http://schemas.microsoft.com/office/drawing/2014/main" id="{CBD80F84-55F0-4BC9-81A4-81398D251C96}"/>
              </a:ext>
            </a:extLst>
          </p:cNvPr>
          <p:cNvSpPr txBox="1"/>
          <p:nvPr/>
        </p:nvSpPr>
        <p:spPr>
          <a:xfrm>
            <a:off x="1749003" y="2506147"/>
            <a:ext cx="837409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r-TR" sz="2400" dirty="0">
                <a:latin typeface="Chromatica" panose="00000500000000000000" pitchFamily="50" charset="-94"/>
              </a:rPr>
              <a:t>Veri</a:t>
            </a:r>
            <a:r>
              <a:rPr lang="en-US" sz="2400" dirty="0">
                <a:latin typeface="Chromatica" panose="00000500000000000000" pitchFamily="50" charset="-94"/>
              </a:rPr>
              <a:t> </a:t>
            </a:r>
            <a:r>
              <a:rPr lang="tr-TR" sz="2400" dirty="0">
                <a:latin typeface="Chromatica" panose="00000500000000000000" pitchFamily="50" charset="-94"/>
              </a:rPr>
              <a:t>bilimciler;</a:t>
            </a:r>
            <a:r>
              <a:rPr lang="en-US" sz="2400" dirty="0">
                <a:latin typeface="Chromatica" panose="00000500000000000000" pitchFamily="50" charset="-94"/>
              </a:rPr>
              <a:t> </a:t>
            </a:r>
            <a:r>
              <a:rPr lang="tr-TR" sz="2400" dirty="0">
                <a:latin typeface="Chromatica" panose="00000500000000000000" pitchFamily="50" charset="-94"/>
              </a:rPr>
              <a:t>tecrübe</a:t>
            </a:r>
            <a:r>
              <a:rPr lang="en-US" sz="2400" dirty="0">
                <a:latin typeface="Chromatica" panose="00000500000000000000" pitchFamily="50" charset="-94"/>
              </a:rPr>
              <a:t> </a:t>
            </a:r>
            <a:r>
              <a:rPr lang="tr-TR" sz="2400" dirty="0">
                <a:latin typeface="Chromatica" panose="00000500000000000000" pitchFamily="50" charset="-94"/>
              </a:rPr>
              <a:t>ve eğitimlerinin el vermediği</a:t>
            </a:r>
            <a:r>
              <a:rPr lang="en-US" sz="2400" dirty="0">
                <a:latin typeface="Chromatica" panose="00000500000000000000" pitchFamily="50" charset="-94"/>
              </a:rPr>
              <a:t> </a:t>
            </a:r>
            <a:r>
              <a:rPr lang="tr-TR" sz="2400" dirty="0">
                <a:latin typeface="Chromatica" panose="00000500000000000000" pitchFamily="50" charset="-94"/>
              </a:rPr>
              <a:t>temel sorunlarla </a:t>
            </a:r>
            <a:r>
              <a:rPr lang="en-US" sz="2400" i="1" dirty="0">
                <a:solidFill>
                  <a:schemeClr val="accent1">
                    <a:lumMod val="75000"/>
                  </a:schemeClr>
                </a:solidFill>
                <a:latin typeface="Chromatica" panose="00000500000000000000" pitchFamily="50" charset="-94"/>
              </a:rPr>
              <a:t>(</a:t>
            </a:r>
            <a:r>
              <a:rPr lang="tr-TR" sz="2400" i="1" dirty="0">
                <a:solidFill>
                  <a:schemeClr val="accent1">
                    <a:lumMod val="75000"/>
                  </a:schemeClr>
                </a:solidFill>
                <a:latin typeface="Chromatica" panose="00000500000000000000" pitchFamily="50" charset="-94"/>
              </a:rPr>
              <a:t>veri toplama, veri temizleme, veri erişimi, veri dönüştürme ve veri altyapısı) </a:t>
            </a:r>
            <a:r>
              <a:rPr lang="tr-TR" sz="2400" dirty="0">
                <a:latin typeface="Chromatica" panose="00000500000000000000" pitchFamily="50" charset="-94"/>
              </a:rPr>
              <a:t>mücadele etmek zorunda kaldı</a:t>
            </a:r>
            <a:r>
              <a:rPr lang="en-US" sz="2400" dirty="0">
                <a:latin typeface="Chromatica" panose="00000500000000000000" pitchFamily="50" charset="-94"/>
              </a:rPr>
              <a:t>.</a:t>
            </a:r>
          </a:p>
        </p:txBody>
      </p:sp>
      <p:sp>
        <p:nvSpPr>
          <p:cNvPr id="8" name="Metin kutusu 7">
            <a:extLst>
              <a:ext uri="{FF2B5EF4-FFF2-40B4-BE49-F238E27FC236}">
                <a16:creationId xmlns:a16="http://schemas.microsoft.com/office/drawing/2014/main" id="{6F39F524-AEEE-4726-A52B-A1B24D44437A}"/>
              </a:ext>
            </a:extLst>
          </p:cNvPr>
          <p:cNvSpPr txBox="1"/>
          <p:nvPr/>
        </p:nvSpPr>
        <p:spPr>
          <a:xfrm>
            <a:off x="1749003" y="4491579"/>
            <a:ext cx="837409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r-TR" sz="2400" dirty="0">
                <a:latin typeface="Chromatica" panose="00000500000000000000" pitchFamily="50" charset="-94"/>
              </a:rPr>
              <a:t>Veri mühendisleri bu tür problemleri çözmek için var.</a:t>
            </a:r>
            <a:endParaRPr lang="en-US" sz="2400" dirty="0">
              <a:latin typeface="Chromatica" panose="00000500000000000000" pitchFamily="50" charset="-94"/>
            </a:endParaRPr>
          </a:p>
        </p:txBody>
      </p:sp>
    </p:spTree>
    <p:extLst>
      <p:ext uri="{BB962C8B-B14F-4D97-AF65-F5344CB8AC3E}">
        <p14:creationId xmlns:p14="http://schemas.microsoft.com/office/powerpoint/2010/main" val="54087851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etin kutusu 4">
            <a:extLst>
              <a:ext uri="{FF2B5EF4-FFF2-40B4-BE49-F238E27FC236}">
                <a16:creationId xmlns:a16="http://schemas.microsoft.com/office/drawing/2014/main" id="{9E6E4036-0918-48D2-9C42-5E0E8366A9D6}"/>
              </a:ext>
            </a:extLst>
          </p:cNvPr>
          <p:cNvSpPr txBox="1"/>
          <p:nvPr/>
        </p:nvSpPr>
        <p:spPr>
          <a:xfrm>
            <a:off x="3655072" y="506926"/>
            <a:ext cx="41855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4000" b="1" dirty="0">
                <a:solidFill>
                  <a:schemeClr val="accent1">
                    <a:lumMod val="50000"/>
                  </a:schemeClr>
                </a:solidFill>
                <a:latin typeface="Raleway Medium" pitchFamily="2" charset="-94"/>
              </a:rPr>
              <a:t>Acı gerçekler</a:t>
            </a:r>
            <a:r>
              <a:rPr lang="en-US" sz="4000" b="1" dirty="0">
                <a:solidFill>
                  <a:schemeClr val="accent1">
                    <a:lumMod val="50000"/>
                  </a:schemeClr>
                </a:solidFill>
                <a:latin typeface="Raleway Medium" pitchFamily="2" charset="-94"/>
              </a:rPr>
              <a:t>! </a:t>
            </a:r>
          </a:p>
        </p:txBody>
      </p:sp>
      <p:grpSp>
        <p:nvGrpSpPr>
          <p:cNvPr id="2" name="Grup 1">
            <a:extLst>
              <a:ext uri="{FF2B5EF4-FFF2-40B4-BE49-F238E27FC236}">
                <a16:creationId xmlns:a16="http://schemas.microsoft.com/office/drawing/2014/main" id="{FE819130-8484-427D-B411-81D8F4EBDCF4}"/>
              </a:ext>
            </a:extLst>
          </p:cNvPr>
          <p:cNvGrpSpPr/>
          <p:nvPr/>
        </p:nvGrpSpPr>
        <p:grpSpPr>
          <a:xfrm>
            <a:off x="780615" y="2011775"/>
            <a:ext cx="4853873" cy="3629900"/>
            <a:chOff x="392426" y="2011775"/>
            <a:chExt cx="4853873" cy="3629900"/>
          </a:xfrm>
        </p:grpSpPr>
        <p:pic>
          <p:nvPicPr>
            <p:cNvPr id="1026" name="Picture 2" descr="50 Cute Dog Names to Call Your Adorable Pup | Better Homes &amp;amp; Gardens">
              <a:extLst>
                <a:ext uri="{FF2B5EF4-FFF2-40B4-BE49-F238E27FC236}">
                  <a16:creationId xmlns:a16="http://schemas.microsoft.com/office/drawing/2014/main" id="{F2A42E78-F9D2-4AB8-90B5-1BB8314BE3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2426" y="2596550"/>
              <a:ext cx="4853873" cy="3045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Dikdörtgen 6">
              <a:extLst>
                <a:ext uri="{FF2B5EF4-FFF2-40B4-BE49-F238E27FC236}">
                  <a16:creationId xmlns:a16="http://schemas.microsoft.com/office/drawing/2014/main" id="{64D8F5D9-43D8-4B0F-A43A-D4F9671A25BB}"/>
                </a:ext>
              </a:extLst>
            </p:cNvPr>
            <p:cNvSpPr/>
            <p:nvPr/>
          </p:nvSpPr>
          <p:spPr>
            <a:xfrm>
              <a:off x="1776502" y="2011775"/>
              <a:ext cx="2017091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tr-TR" sz="3200" b="1" dirty="0">
                  <a:solidFill>
                    <a:srgbClr val="292929"/>
                  </a:solidFill>
                  <a:latin typeface="charter"/>
                </a:rPr>
                <a:t>Veri setleri</a:t>
              </a:r>
              <a:endParaRPr lang="tr-TR" sz="3200" dirty="0"/>
            </a:p>
          </p:txBody>
        </p:sp>
      </p:grpSp>
      <p:grpSp>
        <p:nvGrpSpPr>
          <p:cNvPr id="6" name="Grup 5">
            <a:extLst>
              <a:ext uri="{FF2B5EF4-FFF2-40B4-BE49-F238E27FC236}">
                <a16:creationId xmlns:a16="http://schemas.microsoft.com/office/drawing/2014/main" id="{DC2DC8D3-8E7D-423D-B5A5-F6114C3E33BF}"/>
              </a:ext>
            </a:extLst>
          </p:cNvPr>
          <p:cNvGrpSpPr/>
          <p:nvPr/>
        </p:nvGrpSpPr>
        <p:grpSpPr>
          <a:xfrm>
            <a:off x="6945702" y="2011775"/>
            <a:ext cx="3653439" cy="3842236"/>
            <a:chOff x="6945702" y="2011775"/>
            <a:chExt cx="3653439" cy="3842236"/>
          </a:xfrm>
        </p:grpSpPr>
        <p:pic>
          <p:nvPicPr>
            <p:cNvPr id="1028" name="Picture 4" descr="Monster Dog by cghriggs | 3DOcean">
              <a:extLst>
                <a:ext uri="{FF2B5EF4-FFF2-40B4-BE49-F238E27FC236}">
                  <a16:creationId xmlns:a16="http://schemas.microsoft.com/office/drawing/2014/main" id="{5D7532D9-5036-4AA2-966F-CCC0958B67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45702" y="2384215"/>
              <a:ext cx="3469796" cy="34697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Dikdörtgen 7">
              <a:extLst>
                <a:ext uri="{FF2B5EF4-FFF2-40B4-BE49-F238E27FC236}">
                  <a16:creationId xmlns:a16="http://schemas.microsoft.com/office/drawing/2014/main" id="{AC2C1F5D-948D-4F85-98E9-52839B4F9C6A}"/>
                </a:ext>
              </a:extLst>
            </p:cNvPr>
            <p:cNvSpPr/>
            <p:nvPr/>
          </p:nvSpPr>
          <p:spPr>
            <a:xfrm>
              <a:off x="8096789" y="2011775"/>
              <a:ext cx="2502352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tr-TR" sz="3200" b="1" dirty="0">
                  <a:solidFill>
                    <a:srgbClr val="292929"/>
                  </a:solidFill>
                  <a:latin typeface="charter"/>
                </a:rPr>
                <a:t>Gerçek dünya</a:t>
              </a:r>
              <a:endParaRPr lang="tr-TR" sz="3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5973647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4809</TotalTime>
  <Words>1500</Words>
  <Application>Microsoft Office PowerPoint</Application>
  <PresentationFormat>Widescreen</PresentationFormat>
  <Paragraphs>333</Paragraphs>
  <Slides>60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70" baseType="lpstr">
      <vt:lpstr>-apple-system</vt:lpstr>
      <vt:lpstr>Arial</vt:lpstr>
      <vt:lpstr>Calibri</vt:lpstr>
      <vt:lpstr>Calibri Light</vt:lpstr>
      <vt:lpstr>charter</vt:lpstr>
      <vt:lpstr>Chromatica</vt:lpstr>
      <vt:lpstr>Raleway Medium</vt:lpstr>
      <vt:lpstr>Roboto</vt:lpstr>
      <vt:lpstr>Wingdings</vt:lpstr>
      <vt:lpstr>Office Teması</vt:lpstr>
      <vt:lpstr>PowerPoint Presentation</vt:lpstr>
      <vt:lpstr>PowerPoint Presentation</vt:lpstr>
      <vt:lpstr>Eğitim Verilmiş Şirket/Kurumlar</vt:lpstr>
      <vt:lpstr>Neden Data Engineer?</vt:lpstr>
      <vt:lpstr>Neden Data Engineer</vt:lpstr>
      <vt:lpstr>PowerPoint Presentation</vt:lpstr>
      <vt:lpstr>PowerPoint Presentation</vt:lpstr>
      <vt:lpstr>PowerPoint Presentation</vt:lpstr>
      <vt:lpstr>PowerPoint Presentation</vt:lpstr>
      <vt:lpstr>Bu Eğitimi Takip Edebilir miyim?</vt:lpstr>
      <vt:lpstr>Eğitim Safhalar</vt:lpstr>
      <vt:lpstr>Donanım Gereksinimleri ve Eğitim Hazırlıkları</vt:lpstr>
      <vt:lpstr>Sanal makine içinde neler var?</vt:lpstr>
      <vt:lpstr>Eğitim Konuları</vt:lpstr>
      <vt:lpstr>Ders saatleri</vt:lpstr>
      <vt:lpstr>Dersler</vt:lpstr>
      <vt:lpstr>Ödevler nasıl kontrol ediliyor?</vt:lpstr>
      <vt:lpstr>Yöntem</vt:lpstr>
      <vt:lpstr>Ders Esnası Öğrenci</vt:lpstr>
      <vt:lpstr>Duyduğumu unuturum</vt:lpstr>
      <vt:lpstr>Motivasyon</vt:lpstr>
      <vt:lpstr>Motivasyon</vt:lpstr>
      <vt:lpstr>Motivasyon</vt:lpstr>
      <vt:lpstr>Motivasyon</vt:lpstr>
      <vt:lpstr>Motivasyon</vt:lpstr>
      <vt:lpstr>Canlı Ders Esnasından Soru Sorma</vt:lpstr>
      <vt:lpstr>Ders Dışında Soru Sorma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Ödevlerin Önemi</vt:lpstr>
      <vt:lpstr>Eğitim Bitmeden Önce</vt:lpstr>
      <vt:lpstr>Eğitim materyalleri</vt:lpstr>
      <vt:lpstr>Sosyal Medya Paylaşımları</vt:lpstr>
      <vt:lpstr>Katılım Belgesi</vt:lpstr>
      <vt:lpstr>Neler Yapabileceksiniz?</vt:lpstr>
      <vt:lpstr>Neler Yapabileceksiniz?</vt:lpstr>
      <vt:lpstr>Örtük Öğrenme</vt:lpstr>
      <vt:lpstr>Bu eğitim hangi sertifikaları almamıza yardımcı olur?</vt:lpstr>
      <vt:lpstr>Expected Output</vt:lpstr>
      <vt:lpstr>Feedback</vt:lpstr>
      <vt:lpstr>Birincilik Ödülü</vt:lpstr>
      <vt:lpstr>Tavsiye Edilen Kaynaklar</vt:lpstr>
      <vt:lpstr>PowerPoint Presentation</vt:lpstr>
      <vt:lpstr>Tavsiye Edilen Kaynaklar</vt:lpstr>
      <vt:lpstr>Tavsiye Edilen Kaynaklar</vt:lpstr>
      <vt:lpstr>Tavsiye Edilen Kaynaklar</vt:lpstr>
      <vt:lpstr>Tavsiye Edilen Kaynaklar</vt:lpstr>
      <vt:lpstr>Tavsiye Edilen Kaynaklar</vt:lpstr>
      <vt:lpstr>Tavsiye Edilen Kaynaklar</vt:lpstr>
      <vt:lpstr>Tavsiye Edilen Kaynaklar</vt:lpstr>
      <vt:lpstr>Tavsiye Edilen Kaynaklar</vt:lpstr>
      <vt:lpstr>Tavsiye Edilen Kaynaklar</vt:lpstr>
      <vt:lpstr>PowerPoint Presentation</vt:lpstr>
      <vt:lpstr>PowerPoint Presentation</vt:lpstr>
      <vt:lpstr>TANIŞMA</vt:lpstr>
      <vt:lpstr>GRUPLAR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 ile Makine Öğrenmesi</dc:title>
  <dc:creator>Erkan ŞİRİN</dc:creator>
  <cp:lastModifiedBy>Erkan SIRIN</cp:lastModifiedBy>
  <cp:revision>215</cp:revision>
  <dcterms:created xsi:type="dcterms:W3CDTF">2019-03-16T06:56:25Z</dcterms:created>
  <dcterms:modified xsi:type="dcterms:W3CDTF">2023-01-28T10:24:51Z</dcterms:modified>
</cp:coreProperties>
</file>